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62" r:id="rId5"/>
    <p:sldId id="260" r:id="rId6"/>
    <p:sldId id="258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41B119-8EC3-4D4D-8A4F-169756F67783}" v="3" dt="2020-11-12T19:21:25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Burkhardt" userId="6b94c9d0-7f71-4c72-9a0f-e31869739763" providerId="ADAL" clId="{5E41B119-8EC3-4D4D-8A4F-169756F67783}"/>
    <pc:docChg chg="undo custSel mod modSld">
      <pc:chgData name="Mark Burkhardt" userId="6b94c9d0-7f71-4c72-9a0f-e31869739763" providerId="ADAL" clId="{5E41B119-8EC3-4D4D-8A4F-169756F67783}" dt="2020-11-12T19:44:29.235" v="827" actId="20577"/>
      <pc:docMkLst>
        <pc:docMk/>
      </pc:docMkLst>
      <pc:sldChg chg="modSp mod">
        <pc:chgData name="Mark Burkhardt" userId="6b94c9d0-7f71-4c72-9a0f-e31869739763" providerId="ADAL" clId="{5E41B119-8EC3-4D4D-8A4F-169756F67783}" dt="2020-11-12T17:47:57.626" v="240" actId="14100"/>
        <pc:sldMkLst>
          <pc:docMk/>
          <pc:sldMk cId="1372622676" sldId="256"/>
        </pc:sldMkLst>
        <pc:spChg chg="mod">
          <ac:chgData name="Mark Burkhardt" userId="6b94c9d0-7f71-4c72-9a0f-e31869739763" providerId="ADAL" clId="{5E41B119-8EC3-4D4D-8A4F-169756F67783}" dt="2020-11-12T17:40:20.886" v="201" actId="14100"/>
          <ac:spMkLst>
            <pc:docMk/>
            <pc:sldMk cId="1372622676" sldId="256"/>
            <ac:spMk id="2" creationId="{AD60AA69-D507-45D7-9A31-F3D83A65E2B6}"/>
          </ac:spMkLst>
        </pc:spChg>
        <pc:spChg chg="mod">
          <ac:chgData name="Mark Burkhardt" userId="6b94c9d0-7f71-4c72-9a0f-e31869739763" providerId="ADAL" clId="{5E41B119-8EC3-4D4D-8A4F-169756F67783}" dt="2020-11-12T17:47:57.626" v="240" actId="14100"/>
          <ac:spMkLst>
            <pc:docMk/>
            <pc:sldMk cId="1372622676" sldId="256"/>
            <ac:spMk id="3" creationId="{64DB124C-4D09-4F65-B1A4-8CDDCD09EBFC}"/>
          </ac:spMkLst>
        </pc:spChg>
      </pc:sldChg>
      <pc:sldChg chg="addSp modSp mod setBg">
        <pc:chgData name="Mark Burkhardt" userId="6b94c9d0-7f71-4c72-9a0f-e31869739763" providerId="ADAL" clId="{5E41B119-8EC3-4D4D-8A4F-169756F67783}" dt="2020-11-12T19:43:20.215" v="794" actId="255"/>
        <pc:sldMkLst>
          <pc:docMk/>
          <pc:sldMk cId="2211410739" sldId="257"/>
        </pc:sldMkLst>
        <pc:spChg chg="mod">
          <ac:chgData name="Mark Burkhardt" userId="6b94c9d0-7f71-4c72-9a0f-e31869739763" providerId="ADAL" clId="{5E41B119-8EC3-4D4D-8A4F-169756F67783}" dt="2020-11-12T19:16:59.414" v="247" actId="207"/>
          <ac:spMkLst>
            <pc:docMk/>
            <pc:sldMk cId="2211410739" sldId="257"/>
            <ac:spMk id="4" creationId="{CCFF4CDE-882B-4DBC-9E0E-3F19FE3E325B}"/>
          </ac:spMkLst>
        </pc:spChg>
        <pc:spChg chg="mod">
          <ac:chgData name="Mark Burkhardt" userId="6b94c9d0-7f71-4c72-9a0f-e31869739763" providerId="ADAL" clId="{5E41B119-8EC3-4D4D-8A4F-169756F67783}" dt="2020-11-12T19:43:20.215" v="794" actId="255"/>
          <ac:spMkLst>
            <pc:docMk/>
            <pc:sldMk cId="2211410739" sldId="257"/>
            <ac:spMk id="5" creationId="{59BC0C91-65BE-4D95-B88F-BB04CEB4A5E5}"/>
          </ac:spMkLst>
        </pc:spChg>
        <pc:cxnChg chg="add">
          <ac:chgData name="Mark Burkhardt" userId="6b94c9d0-7f71-4c72-9a0f-e31869739763" providerId="ADAL" clId="{5E41B119-8EC3-4D4D-8A4F-169756F67783}" dt="2020-11-12T19:16:38.880" v="246" actId="26606"/>
          <ac:cxnSpMkLst>
            <pc:docMk/>
            <pc:sldMk cId="2211410739" sldId="257"/>
            <ac:cxnSpMk id="10" creationId="{0B5F7E3B-C5F1-40E0-A491-558BAFBC1127}"/>
          </ac:cxnSpMkLst>
        </pc:cxnChg>
      </pc:sldChg>
      <pc:sldChg chg="addSp delSp modSp mod setBg">
        <pc:chgData name="Mark Burkhardt" userId="6b94c9d0-7f71-4c72-9a0f-e31869739763" providerId="ADAL" clId="{5E41B119-8EC3-4D4D-8A4F-169756F67783}" dt="2020-11-12T19:43:45.761" v="797" actId="27636"/>
        <pc:sldMkLst>
          <pc:docMk/>
          <pc:sldMk cId="1014762721" sldId="258"/>
        </pc:sldMkLst>
        <pc:spChg chg="mod">
          <ac:chgData name="Mark Burkhardt" userId="6b94c9d0-7f71-4c72-9a0f-e31869739763" providerId="ADAL" clId="{5E41B119-8EC3-4D4D-8A4F-169756F67783}" dt="2020-11-12T19:23:29.485" v="275" actId="207"/>
          <ac:spMkLst>
            <pc:docMk/>
            <pc:sldMk cId="1014762721" sldId="258"/>
            <ac:spMk id="2" creationId="{B09128E6-7BBD-4AB3-9A82-AAA45CB6863B}"/>
          </ac:spMkLst>
        </pc:spChg>
        <pc:spChg chg="mod">
          <ac:chgData name="Mark Burkhardt" userId="6b94c9d0-7f71-4c72-9a0f-e31869739763" providerId="ADAL" clId="{5E41B119-8EC3-4D4D-8A4F-169756F67783}" dt="2020-11-12T19:43:45.761" v="797" actId="27636"/>
          <ac:spMkLst>
            <pc:docMk/>
            <pc:sldMk cId="1014762721" sldId="258"/>
            <ac:spMk id="3" creationId="{AF2CD627-2245-482B-8AED-25CF3C6768A4}"/>
          </ac:spMkLst>
        </pc:spChg>
        <pc:spChg chg="add del">
          <ac:chgData name="Mark Burkhardt" userId="6b94c9d0-7f71-4c72-9a0f-e31869739763" providerId="ADAL" clId="{5E41B119-8EC3-4D4D-8A4F-169756F67783}" dt="2020-11-12T19:23:14.600" v="272" actId="26606"/>
          <ac:spMkLst>
            <pc:docMk/>
            <pc:sldMk cId="1014762721" sldId="258"/>
            <ac:spMk id="10" creationId="{A65AC7D1-EAA9-48F5-B509-60A7F50BF703}"/>
          </ac:spMkLst>
        </pc:spChg>
        <pc:spChg chg="add del">
          <ac:chgData name="Mark Burkhardt" userId="6b94c9d0-7f71-4c72-9a0f-e31869739763" providerId="ADAL" clId="{5E41B119-8EC3-4D4D-8A4F-169756F67783}" dt="2020-11-12T19:23:14.600" v="272" actId="26606"/>
          <ac:spMkLst>
            <pc:docMk/>
            <pc:sldMk cId="1014762721" sldId="258"/>
            <ac:spMk id="12" creationId="{D6320AF9-619A-4175-865B-5663E1AEF4C5}"/>
          </ac:spMkLst>
        </pc:spChg>
        <pc:spChg chg="add del">
          <ac:chgData name="Mark Burkhardt" userId="6b94c9d0-7f71-4c72-9a0f-e31869739763" providerId="ADAL" clId="{5E41B119-8EC3-4D4D-8A4F-169756F67783}" dt="2020-11-12T19:23:14.600" v="272" actId="26606"/>
          <ac:spMkLst>
            <pc:docMk/>
            <pc:sldMk cId="1014762721" sldId="258"/>
            <ac:spMk id="18" creationId="{7E018740-5C2B-4A41-AC1A-7E68D1EC1954}"/>
          </ac:spMkLst>
        </pc:spChg>
        <pc:spChg chg="add del">
          <ac:chgData name="Mark Burkhardt" userId="6b94c9d0-7f71-4c72-9a0f-e31869739763" providerId="ADAL" clId="{5E41B119-8EC3-4D4D-8A4F-169756F67783}" dt="2020-11-12T19:23:14.600" v="272" actId="26606"/>
          <ac:spMkLst>
            <pc:docMk/>
            <pc:sldMk cId="1014762721" sldId="258"/>
            <ac:spMk id="20" creationId="{166F75A4-C475-4941-8EE2-B80A06A2C1BB}"/>
          </ac:spMkLst>
        </pc:spChg>
        <pc:spChg chg="add del">
          <ac:chgData name="Mark Burkhardt" userId="6b94c9d0-7f71-4c72-9a0f-e31869739763" providerId="ADAL" clId="{5E41B119-8EC3-4D4D-8A4F-169756F67783}" dt="2020-11-12T19:23:14.600" v="272" actId="26606"/>
          <ac:spMkLst>
            <pc:docMk/>
            <pc:sldMk cId="1014762721" sldId="258"/>
            <ac:spMk id="22" creationId="{A032553A-72E8-4B0D-8405-FF9771C9AF05}"/>
          </ac:spMkLst>
        </pc:spChg>
        <pc:spChg chg="add del">
          <ac:chgData name="Mark Burkhardt" userId="6b94c9d0-7f71-4c72-9a0f-e31869739763" providerId="ADAL" clId="{5E41B119-8EC3-4D4D-8A4F-169756F67783}" dt="2020-11-12T19:23:14.600" v="272" actId="26606"/>
          <ac:spMkLst>
            <pc:docMk/>
            <pc:sldMk cId="1014762721" sldId="258"/>
            <ac:spMk id="24" creationId="{765800AC-C3B9-498E-87BC-29FAE4C76B21}"/>
          </ac:spMkLst>
        </pc:spChg>
        <pc:spChg chg="add del">
          <ac:chgData name="Mark Burkhardt" userId="6b94c9d0-7f71-4c72-9a0f-e31869739763" providerId="ADAL" clId="{5E41B119-8EC3-4D4D-8A4F-169756F67783}" dt="2020-11-12T19:23:14.600" v="272" actId="26606"/>
          <ac:spMkLst>
            <pc:docMk/>
            <pc:sldMk cId="1014762721" sldId="258"/>
            <ac:spMk id="26" creationId="{1F9D6ACB-2FF4-49F9-978A-E0D5327FC635}"/>
          </ac:spMkLst>
        </pc:spChg>
        <pc:spChg chg="add del">
          <ac:chgData name="Mark Burkhardt" userId="6b94c9d0-7f71-4c72-9a0f-e31869739763" providerId="ADAL" clId="{5E41B119-8EC3-4D4D-8A4F-169756F67783}" dt="2020-11-12T19:23:14.600" v="272" actId="26606"/>
          <ac:spMkLst>
            <pc:docMk/>
            <pc:sldMk cId="1014762721" sldId="258"/>
            <ac:spMk id="28" creationId="{A5EC319D-0FEA-4B95-A3EA-01E35672C95B}"/>
          </ac:spMkLst>
        </pc:spChg>
        <pc:picChg chg="add mod">
          <ac:chgData name="Mark Burkhardt" userId="6b94c9d0-7f71-4c72-9a0f-e31869739763" providerId="ADAL" clId="{5E41B119-8EC3-4D4D-8A4F-169756F67783}" dt="2020-11-12T19:23:14.600" v="272" actId="26606"/>
          <ac:picMkLst>
            <pc:docMk/>
            <pc:sldMk cId="1014762721" sldId="258"/>
            <ac:picMk id="7" creationId="{7656F781-87C9-43D7-9053-7DB044DDACBE}"/>
          </ac:picMkLst>
        </pc:picChg>
        <pc:cxnChg chg="add del">
          <ac:chgData name="Mark Burkhardt" userId="6b94c9d0-7f71-4c72-9a0f-e31869739763" providerId="ADAL" clId="{5E41B119-8EC3-4D4D-8A4F-169756F67783}" dt="2020-11-12T19:23:14.600" v="272" actId="26606"/>
          <ac:cxnSpMkLst>
            <pc:docMk/>
            <pc:sldMk cId="1014762721" sldId="258"/>
            <ac:cxnSpMk id="14" creationId="{063B6EC6-D752-4EE7-908B-F8F19E8C7FEA}"/>
          </ac:cxnSpMkLst>
        </pc:cxnChg>
        <pc:cxnChg chg="add del">
          <ac:chgData name="Mark Burkhardt" userId="6b94c9d0-7f71-4c72-9a0f-e31869739763" providerId="ADAL" clId="{5E41B119-8EC3-4D4D-8A4F-169756F67783}" dt="2020-11-12T19:23:14.600" v="272" actId="26606"/>
          <ac:cxnSpMkLst>
            <pc:docMk/>
            <pc:sldMk cId="1014762721" sldId="258"/>
            <ac:cxnSpMk id="16" creationId="{EFECD4E8-AD3E-4228-82A2-9461958EA94D}"/>
          </ac:cxnSpMkLst>
        </pc:cxnChg>
      </pc:sldChg>
      <pc:sldChg chg="addSp modSp mod setBg">
        <pc:chgData name="Mark Burkhardt" userId="6b94c9d0-7f71-4c72-9a0f-e31869739763" providerId="ADAL" clId="{5E41B119-8EC3-4D4D-8A4F-169756F67783}" dt="2020-11-12T19:43:31.135" v="795" actId="255"/>
        <pc:sldMkLst>
          <pc:docMk/>
          <pc:sldMk cId="3678624155" sldId="260"/>
        </pc:sldMkLst>
        <pc:spChg chg="mod">
          <ac:chgData name="Mark Burkhardt" userId="6b94c9d0-7f71-4c72-9a0f-e31869739763" providerId="ADAL" clId="{5E41B119-8EC3-4D4D-8A4F-169756F67783}" dt="2020-11-12T19:22:22.413" v="268" actId="207"/>
          <ac:spMkLst>
            <pc:docMk/>
            <pc:sldMk cId="3678624155" sldId="260"/>
            <ac:spMk id="2" creationId="{2595B751-3CD9-45DC-9BF6-84A911F9EF50}"/>
          </ac:spMkLst>
        </pc:spChg>
        <pc:spChg chg="mod">
          <ac:chgData name="Mark Burkhardt" userId="6b94c9d0-7f71-4c72-9a0f-e31869739763" providerId="ADAL" clId="{5E41B119-8EC3-4D4D-8A4F-169756F67783}" dt="2020-11-12T19:43:31.135" v="795" actId="255"/>
          <ac:spMkLst>
            <pc:docMk/>
            <pc:sldMk cId="3678624155" sldId="260"/>
            <ac:spMk id="3" creationId="{CD27074A-8BCD-4329-852A-688B5882E277}"/>
          </ac:spMkLst>
        </pc:spChg>
        <pc:cxnChg chg="add">
          <ac:chgData name="Mark Burkhardt" userId="6b94c9d0-7f71-4c72-9a0f-e31869739763" providerId="ADAL" clId="{5E41B119-8EC3-4D4D-8A4F-169756F67783}" dt="2020-11-12T19:19:26.607" v="249" actId="26606"/>
          <ac:cxnSpMkLst>
            <pc:docMk/>
            <pc:sldMk cId="3678624155" sldId="260"/>
            <ac:cxnSpMk id="8" creationId="{0B5F7E3B-C5F1-40E0-A491-558BAFBC1127}"/>
          </ac:cxnSpMkLst>
        </pc:cxnChg>
      </pc:sldChg>
      <pc:sldChg chg="addSp modSp mod setBg">
        <pc:chgData name="Mark Burkhardt" userId="6b94c9d0-7f71-4c72-9a0f-e31869739763" providerId="ADAL" clId="{5E41B119-8EC3-4D4D-8A4F-169756F67783}" dt="2020-11-12T19:44:29.235" v="827" actId="20577"/>
        <pc:sldMkLst>
          <pc:docMk/>
          <pc:sldMk cId="1105433910" sldId="261"/>
        </pc:sldMkLst>
        <pc:spChg chg="mod">
          <ac:chgData name="Mark Burkhardt" userId="6b94c9d0-7f71-4c72-9a0f-e31869739763" providerId="ADAL" clId="{5E41B119-8EC3-4D4D-8A4F-169756F67783}" dt="2020-11-12T19:23:59.985" v="280" actId="207"/>
          <ac:spMkLst>
            <pc:docMk/>
            <pc:sldMk cId="1105433910" sldId="261"/>
            <ac:spMk id="3" creationId="{D4751E39-050C-407A-B1A8-AE67948707B7}"/>
          </ac:spMkLst>
        </pc:spChg>
        <pc:spChg chg="mod">
          <ac:chgData name="Mark Burkhardt" userId="6b94c9d0-7f71-4c72-9a0f-e31869739763" providerId="ADAL" clId="{5E41B119-8EC3-4D4D-8A4F-169756F67783}" dt="2020-11-12T19:44:29.235" v="827" actId="20577"/>
          <ac:spMkLst>
            <pc:docMk/>
            <pc:sldMk cId="1105433910" sldId="261"/>
            <ac:spMk id="4" creationId="{79367254-85F3-4285-82C4-6373A3A0E6D0}"/>
          </ac:spMkLst>
        </pc:spChg>
        <pc:spChg chg="add">
          <ac:chgData name="Mark Burkhardt" userId="6b94c9d0-7f71-4c72-9a0f-e31869739763" providerId="ADAL" clId="{5E41B119-8EC3-4D4D-8A4F-169756F67783}" dt="2020-11-12T19:20:00.080" v="251" actId="26606"/>
          <ac:spMkLst>
            <pc:docMk/>
            <pc:sldMk cId="1105433910" sldId="261"/>
            <ac:spMk id="9" creationId="{603AE127-802C-459A-A612-DB85B67F0DC0}"/>
          </ac:spMkLst>
        </pc:spChg>
        <pc:spChg chg="add">
          <ac:chgData name="Mark Burkhardt" userId="6b94c9d0-7f71-4c72-9a0f-e31869739763" providerId="ADAL" clId="{5E41B119-8EC3-4D4D-8A4F-169756F67783}" dt="2020-11-12T19:20:00.080" v="251" actId="26606"/>
          <ac:spMkLst>
            <pc:docMk/>
            <pc:sldMk cId="1105433910" sldId="261"/>
            <ac:spMk id="11" creationId="{9323D83D-50D6-4040-A58B-FCEA340F886A}"/>
          </ac:spMkLst>
        </pc:spChg>
        <pc:spChg chg="add">
          <ac:chgData name="Mark Burkhardt" userId="6b94c9d0-7f71-4c72-9a0f-e31869739763" providerId="ADAL" clId="{5E41B119-8EC3-4D4D-8A4F-169756F67783}" dt="2020-11-12T19:20:00.080" v="251" actId="26606"/>
          <ac:spMkLst>
            <pc:docMk/>
            <pc:sldMk cId="1105433910" sldId="261"/>
            <ac:spMk id="15" creationId="{F10FD715-4DCE-4779-B634-EC78315EA213}"/>
          </ac:spMkLst>
        </pc:spChg>
        <pc:cxnChg chg="add">
          <ac:chgData name="Mark Burkhardt" userId="6b94c9d0-7f71-4c72-9a0f-e31869739763" providerId="ADAL" clId="{5E41B119-8EC3-4D4D-8A4F-169756F67783}" dt="2020-11-12T19:20:00.080" v="251" actId="26606"/>
          <ac:cxnSpMkLst>
            <pc:docMk/>
            <pc:sldMk cId="1105433910" sldId="261"/>
            <ac:cxnSpMk id="13" creationId="{1A1FE6BB-DFB2-4080-9B5E-076EF5DDE67B}"/>
          </ac:cxnSpMkLst>
        </pc:cxnChg>
      </pc:sldChg>
      <pc:sldChg chg="addSp modSp mod setBg">
        <pc:chgData name="Mark Burkhardt" userId="6b94c9d0-7f71-4c72-9a0f-e31869739763" providerId="ADAL" clId="{5E41B119-8EC3-4D4D-8A4F-169756F67783}" dt="2020-11-12T19:43:05.285" v="793" actId="255"/>
        <pc:sldMkLst>
          <pc:docMk/>
          <pc:sldMk cId="877503581" sldId="262"/>
        </pc:sldMkLst>
        <pc:spChg chg="mod ord">
          <ac:chgData name="Mark Burkhardt" userId="6b94c9d0-7f71-4c72-9a0f-e31869739763" providerId="ADAL" clId="{5E41B119-8EC3-4D4D-8A4F-169756F67783}" dt="2020-11-12T19:17:25.856" v="248" actId="26606"/>
          <ac:spMkLst>
            <pc:docMk/>
            <pc:sldMk cId="877503581" sldId="262"/>
            <ac:spMk id="2" creationId="{02A7E2DD-631C-47B6-BF42-ED7248C0E9D7}"/>
          </ac:spMkLst>
        </pc:spChg>
        <pc:spChg chg="mod">
          <ac:chgData name="Mark Burkhardt" userId="6b94c9d0-7f71-4c72-9a0f-e31869739763" providerId="ADAL" clId="{5E41B119-8EC3-4D4D-8A4F-169756F67783}" dt="2020-11-12T19:43:05.285" v="793" actId="255"/>
          <ac:spMkLst>
            <pc:docMk/>
            <pc:sldMk cId="877503581" sldId="262"/>
            <ac:spMk id="3" creationId="{FDCB1610-AB09-444F-9DF7-32364B94E54D}"/>
          </ac:spMkLst>
        </pc:spChg>
        <pc:spChg chg="add">
          <ac:chgData name="Mark Burkhardt" userId="6b94c9d0-7f71-4c72-9a0f-e31869739763" providerId="ADAL" clId="{5E41B119-8EC3-4D4D-8A4F-169756F67783}" dt="2020-11-12T19:17:25.856" v="248" actId="26606"/>
          <ac:spMkLst>
            <pc:docMk/>
            <pc:sldMk cId="877503581" sldId="262"/>
            <ac:spMk id="8" creationId="{C52ED567-06B3-4107-9773-BBB6BD78673C}"/>
          </ac:spMkLst>
        </pc:spChg>
        <pc:spChg chg="add">
          <ac:chgData name="Mark Burkhardt" userId="6b94c9d0-7f71-4c72-9a0f-e31869739763" providerId="ADAL" clId="{5E41B119-8EC3-4D4D-8A4F-169756F67783}" dt="2020-11-12T19:17:25.856" v="248" actId="26606"/>
          <ac:spMkLst>
            <pc:docMk/>
            <pc:sldMk cId="877503581" sldId="262"/>
            <ac:spMk id="10" creationId="{AF551D8B-3775-4477-88B7-7B7C350D34E4}"/>
          </ac:spMkLst>
        </pc:spChg>
        <pc:spChg chg="add">
          <ac:chgData name="Mark Burkhardt" userId="6b94c9d0-7f71-4c72-9a0f-e31869739763" providerId="ADAL" clId="{5E41B119-8EC3-4D4D-8A4F-169756F67783}" dt="2020-11-12T19:17:25.856" v="248" actId="26606"/>
          <ac:spMkLst>
            <pc:docMk/>
            <pc:sldMk cId="877503581" sldId="262"/>
            <ac:spMk id="16" creationId="{BB934D2B-85E2-4375-94EE-B66C16BF7999}"/>
          </ac:spMkLst>
        </pc:spChg>
        <pc:spChg chg="add">
          <ac:chgData name="Mark Burkhardt" userId="6b94c9d0-7f71-4c72-9a0f-e31869739763" providerId="ADAL" clId="{5E41B119-8EC3-4D4D-8A4F-169756F67783}" dt="2020-11-12T19:17:25.856" v="248" actId="26606"/>
          <ac:spMkLst>
            <pc:docMk/>
            <pc:sldMk cId="877503581" sldId="262"/>
            <ac:spMk id="18" creationId="{9B445E02-D785-4565-B842-9567BBC09508}"/>
          </ac:spMkLst>
        </pc:spChg>
        <pc:spChg chg="add">
          <ac:chgData name="Mark Burkhardt" userId="6b94c9d0-7f71-4c72-9a0f-e31869739763" providerId="ADAL" clId="{5E41B119-8EC3-4D4D-8A4F-169756F67783}" dt="2020-11-12T19:17:25.856" v="248" actId="26606"/>
          <ac:spMkLst>
            <pc:docMk/>
            <pc:sldMk cId="877503581" sldId="262"/>
            <ac:spMk id="20" creationId="{2C153736-D102-4F57-9DE7-615AFC02B0AC}"/>
          </ac:spMkLst>
        </pc:spChg>
        <pc:spChg chg="add">
          <ac:chgData name="Mark Burkhardt" userId="6b94c9d0-7f71-4c72-9a0f-e31869739763" providerId="ADAL" clId="{5E41B119-8EC3-4D4D-8A4F-169756F67783}" dt="2020-11-12T19:17:25.856" v="248" actId="26606"/>
          <ac:spMkLst>
            <pc:docMk/>
            <pc:sldMk cId="877503581" sldId="262"/>
            <ac:spMk id="22" creationId="{BA407A52-66F4-4CDE-A726-FF79F3EC342D}"/>
          </ac:spMkLst>
        </pc:spChg>
        <pc:spChg chg="add">
          <ac:chgData name="Mark Burkhardt" userId="6b94c9d0-7f71-4c72-9a0f-e31869739763" providerId="ADAL" clId="{5E41B119-8EC3-4D4D-8A4F-169756F67783}" dt="2020-11-12T19:17:25.856" v="248" actId="26606"/>
          <ac:spMkLst>
            <pc:docMk/>
            <pc:sldMk cId="877503581" sldId="262"/>
            <ac:spMk id="24" creationId="{D28FFB34-4FC3-46F5-B900-D3B774FD0BE6}"/>
          </ac:spMkLst>
        </pc:spChg>
        <pc:spChg chg="add">
          <ac:chgData name="Mark Burkhardt" userId="6b94c9d0-7f71-4c72-9a0f-e31869739763" providerId="ADAL" clId="{5E41B119-8EC3-4D4D-8A4F-169756F67783}" dt="2020-11-12T19:17:25.856" v="248" actId="26606"/>
          <ac:spMkLst>
            <pc:docMk/>
            <pc:sldMk cId="877503581" sldId="262"/>
            <ac:spMk id="26" creationId="{205F7B13-ACB5-46BE-8070-0431266B183B}"/>
          </ac:spMkLst>
        </pc:spChg>
        <pc:spChg chg="add">
          <ac:chgData name="Mark Burkhardt" userId="6b94c9d0-7f71-4c72-9a0f-e31869739763" providerId="ADAL" clId="{5E41B119-8EC3-4D4D-8A4F-169756F67783}" dt="2020-11-12T19:17:25.856" v="248" actId="26606"/>
          <ac:spMkLst>
            <pc:docMk/>
            <pc:sldMk cId="877503581" sldId="262"/>
            <ac:spMk id="28" creationId="{D52A0D23-45DD-4DF4-ADE6-A81F409BB9FB}"/>
          </ac:spMkLst>
        </pc:spChg>
        <pc:cxnChg chg="add">
          <ac:chgData name="Mark Burkhardt" userId="6b94c9d0-7f71-4c72-9a0f-e31869739763" providerId="ADAL" clId="{5E41B119-8EC3-4D4D-8A4F-169756F67783}" dt="2020-11-12T19:17:25.856" v="248" actId="26606"/>
          <ac:cxnSpMkLst>
            <pc:docMk/>
            <pc:sldMk cId="877503581" sldId="262"/>
            <ac:cxnSpMk id="12" creationId="{1A901C3D-CFAE-460D-BD0E-7D22164D7DFB}"/>
          </ac:cxnSpMkLst>
        </pc:cxnChg>
        <pc:cxnChg chg="add">
          <ac:chgData name="Mark Burkhardt" userId="6b94c9d0-7f71-4c72-9a0f-e31869739763" providerId="ADAL" clId="{5E41B119-8EC3-4D4D-8A4F-169756F67783}" dt="2020-11-12T19:17:25.856" v="248" actId="26606"/>
          <ac:cxnSpMkLst>
            <pc:docMk/>
            <pc:sldMk cId="877503581" sldId="262"/>
            <ac:cxnSpMk id="14" creationId="{837C0EA9-1437-4437-9D20-2BBDA1AA9FF8}"/>
          </ac:cxnSpMkLst>
        </pc:cxnChg>
      </pc:sldChg>
      <pc:sldChg chg="addSp delSp modSp mod setBg">
        <pc:chgData name="Mark Burkhardt" userId="6b94c9d0-7f71-4c72-9a0f-e31869739763" providerId="ADAL" clId="{5E41B119-8EC3-4D4D-8A4F-169756F67783}" dt="2020-11-12T19:21:17.986" v="263" actId="207"/>
        <pc:sldMkLst>
          <pc:docMk/>
          <pc:sldMk cId="3053800336" sldId="263"/>
        </pc:sldMkLst>
        <pc:spChg chg="mod">
          <ac:chgData name="Mark Burkhardt" userId="6b94c9d0-7f71-4c72-9a0f-e31869739763" providerId="ADAL" clId="{5E41B119-8EC3-4D4D-8A4F-169756F67783}" dt="2020-11-12T19:21:08.487" v="262" actId="207"/>
          <ac:spMkLst>
            <pc:docMk/>
            <pc:sldMk cId="3053800336" sldId="263"/>
            <ac:spMk id="2" creationId="{B063FF09-8DF9-45D9-96D8-7DEC1A932E05}"/>
          </ac:spMkLst>
        </pc:spChg>
        <pc:spChg chg="del">
          <ac:chgData name="Mark Burkhardt" userId="6b94c9d0-7f71-4c72-9a0f-e31869739763" providerId="ADAL" clId="{5E41B119-8EC3-4D4D-8A4F-169756F67783}" dt="2020-11-12T19:15:34.024" v="241" actId="26606"/>
          <ac:spMkLst>
            <pc:docMk/>
            <pc:sldMk cId="3053800336" sldId="263"/>
            <ac:spMk id="3" creationId="{C2013F7E-A873-44A4-98C0-7037807023D0}"/>
          </ac:spMkLst>
        </pc:spChg>
        <pc:spChg chg="add del">
          <ac:chgData name="Mark Burkhardt" userId="6b94c9d0-7f71-4c72-9a0f-e31869739763" providerId="ADAL" clId="{5E41B119-8EC3-4D4D-8A4F-169756F67783}" dt="2020-11-12T19:20:56.899" v="261" actId="26606"/>
          <ac:spMkLst>
            <pc:docMk/>
            <pc:sldMk cId="3053800336" sldId="263"/>
            <ac:spMk id="9" creationId="{655AE6B0-AC9E-4167-806F-E9DB135FC46B}"/>
          </ac:spMkLst>
        </pc:spChg>
        <pc:spChg chg="add del">
          <ac:chgData name="Mark Burkhardt" userId="6b94c9d0-7f71-4c72-9a0f-e31869739763" providerId="ADAL" clId="{5E41B119-8EC3-4D4D-8A4F-169756F67783}" dt="2020-11-12T19:20:56.899" v="261" actId="26606"/>
          <ac:spMkLst>
            <pc:docMk/>
            <pc:sldMk cId="3053800336" sldId="263"/>
            <ac:spMk id="22" creationId="{87BD1F4E-A66D-4C06-86DA-8D56CA7A3B41}"/>
          </ac:spMkLst>
        </pc:spChg>
        <pc:spChg chg="add">
          <ac:chgData name="Mark Burkhardt" userId="6b94c9d0-7f71-4c72-9a0f-e31869739763" providerId="ADAL" clId="{5E41B119-8EC3-4D4D-8A4F-169756F67783}" dt="2020-11-12T19:20:56.899" v="261" actId="26606"/>
          <ac:spMkLst>
            <pc:docMk/>
            <pc:sldMk cId="3053800336" sldId="263"/>
            <ac:spMk id="27" creationId="{655AE6B0-AC9E-4167-806F-E9DB135FC46B}"/>
          </ac:spMkLst>
        </pc:spChg>
        <pc:spChg chg="add">
          <ac:chgData name="Mark Burkhardt" userId="6b94c9d0-7f71-4c72-9a0f-e31869739763" providerId="ADAL" clId="{5E41B119-8EC3-4D4D-8A4F-169756F67783}" dt="2020-11-12T19:20:56.899" v="261" actId="26606"/>
          <ac:spMkLst>
            <pc:docMk/>
            <pc:sldMk cId="3053800336" sldId="263"/>
            <ac:spMk id="40" creationId="{87BD1F4E-A66D-4C06-86DA-8D56CA7A3B41}"/>
          </ac:spMkLst>
        </pc:spChg>
        <pc:grpChg chg="add del">
          <ac:chgData name="Mark Burkhardt" userId="6b94c9d0-7f71-4c72-9a0f-e31869739763" providerId="ADAL" clId="{5E41B119-8EC3-4D4D-8A4F-169756F67783}" dt="2020-11-12T19:20:56.899" v="261" actId="26606"/>
          <ac:grpSpMkLst>
            <pc:docMk/>
            <pc:sldMk cId="3053800336" sldId="263"/>
            <ac:grpSpMk id="11" creationId="{3523416A-383B-4FDC-B4C9-D8EDDFE9C043}"/>
          </ac:grpSpMkLst>
        </pc:grpChg>
        <pc:grpChg chg="add">
          <ac:chgData name="Mark Burkhardt" userId="6b94c9d0-7f71-4c72-9a0f-e31869739763" providerId="ADAL" clId="{5E41B119-8EC3-4D4D-8A4F-169756F67783}" dt="2020-11-12T19:20:56.899" v="261" actId="26606"/>
          <ac:grpSpMkLst>
            <pc:docMk/>
            <pc:sldMk cId="3053800336" sldId="263"/>
            <ac:grpSpMk id="29" creationId="{3523416A-383B-4FDC-B4C9-D8EDDFE9C043}"/>
          </ac:grpSpMkLst>
        </pc:grpChg>
        <pc:graphicFrameChg chg="add mod modGraphic">
          <ac:chgData name="Mark Burkhardt" userId="6b94c9d0-7f71-4c72-9a0f-e31869739763" providerId="ADAL" clId="{5E41B119-8EC3-4D4D-8A4F-169756F67783}" dt="2020-11-12T19:21:17.986" v="263" actId="207"/>
          <ac:graphicFrameMkLst>
            <pc:docMk/>
            <pc:sldMk cId="3053800336" sldId="263"/>
            <ac:graphicFrameMk id="5" creationId="{C34A31C1-233A-40AF-B4E9-E5F9DD6ABAB2}"/>
          </ac:graphicFrameMkLst>
        </pc:graphicFrameChg>
      </pc:sldChg>
      <pc:sldChg chg="addSp delSp modSp mod setBg">
        <pc:chgData name="Mark Burkhardt" userId="6b94c9d0-7f71-4c72-9a0f-e31869739763" providerId="ADAL" clId="{5E41B119-8EC3-4D4D-8A4F-169756F67783}" dt="2020-11-12T19:24:19.490" v="282" actId="207"/>
        <pc:sldMkLst>
          <pc:docMk/>
          <pc:sldMk cId="3472819276" sldId="264"/>
        </pc:sldMkLst>
        <pc:spChg chg="mod">
          <ac:chgData name="Mark Burkhardt" userId="6b94c9d0-7f71-4c72-9a0f-e31869739763" providerId="ADAL" clId="{5E41B119-8EC3-4D4D-8A4F-169756F67783}" dt="2020-11-12T19:24:19.490" v="282" actId="207"/>
          <ac:spMkLst>
            <pc:docMk/>
            <pc:sldMk cId="3472819276" sldId="264"/>
            <ac:spMk id="2" creationId="{B063FF09-8DF9-45D9-96D8-7DEC1A932E05}"/>
          </ac:spMkLst>
        </pc:spChg>
        <pc:spChg chg="add del mod">
          <ac:chgData name="Mark Burkhardt" userId="6b94c9d0-7f71-4c72-9a0f-e31869739763" providerId="ADAL" clId="{5E41B119-8EC3-4D4D-8A4F-169756F67783}" dt="2020-11-12T19:20:46.198" v="260" actId="26606"/>
          <ac:spMkLst>
            <pc:docMk/>
            <pc:sldMk cId="3472819276" sldId="264"/>
            <ac:spMk id="3" creationId="{C2013F7E-A873-44A4-98C0-7037807023D0}"/>
          </ac:spMkLst>
        </pc:spChg>
        <pc:spChg chg="add del">
          <ac:chgData name="Mark Burkhardt" userId="6b94c9d0-7f71-4c72-9a0f-e31869739763" providerId="ADAL" clId="{5E41B119-8EC3-4D4D-8A4F-169756F67783}" dt="2020-11-12T19:20:26.740" v="253" actId="26606"/>
          <ac:spMkLst>
            <pc:docMk/>
            <pc:sldMk cId="3472819276" sldId="264"/>
            <ac:spMk id="9" creationId="{655AE6B0-AC9E-4167-806F-E9DB135FC46B}"/>
          </ac:spMkLst>
        </pc:spChg>
        <pc:spChg chg="add del">
          <ac:chgData name="Mark Burkhardt" userId="6b94c9d0-7f71-4c72-9a0f-e31869739763" providerId="ADAL" clId="{5E41B119-8EC3-4D4D-8A4F-169756F67783}" dt="2020-11-12T19:20:35.022" v="255" actId="26606"/>
          <ac:spMkLst>
            <pc:docMk/>
            <pc:sldMk cId="3472819276" sldId="264"/>
            <ac:spMk id="13" creationId="{B2205F6E-03C6-4E92-877C-E2482F6599AA}"/>
          </ac:spMkLst>
        </pc:spChg>
        <pc:spChg chg="add del">
          <ac:chgData name="Mark Burkhardt" userId="6b94c9d0-7f71-4c72-9a0f-e31869739763" providerId="ADAL" clId="{5E41B119-8EC3-4D4D-8A4F-169756F67783}" dt="2020-11-12T19:20:26.740" v="253" actId="26606"/>
          <ac:spMkLst>
            <pc:docMk/>
            <pc:sldMk cId="3472819276" sldId="264"/>
            <ac:spMk id="22" creationId="{87BD1F4E-A66D-4C06-86DA-8D56CA7A3B41}"/>
          </ac:spMkLst>
        </pc:spChg>
        <pc:spChg chg="add del">
          <ac:chgData name="Mark Burkhardt" userId="6b94c9d0-7f71-4c72-9a0f-e31869739763" providerId="ADAL" clId="{5E41B119-8EC3-4D4D-8A4F-169756F67783}" dt="2020-11-12T19:20:35.022" v="255" actId="26606"/>
          <ac:spMkLst>
            <pc:docMk/>
            <pc:sldMk cId="3472819276" sldId="264"/>
            <ac:spMk id="24" creationId="{9F4444CE-BC8D-4D61-B303-4C05614E62AB}"/>
          </ac:spMkLst>
        </pc:spChg>
        <pc:spChg chg="add del">
          <ac:chgData name="Mark Burkhardt" userId="6b94c9d0-7f71-4c72-9a0f-e31869739763" providerId="ADAL" clId="{5E41B119-8EC3-4D4D-8A4F-169756F67783}" dt="2020-11-12T19:20:35.022" v="255" actId="26606"/>
          <ac:spMkLst>
            <pc:docMk/>
            <pc:sldMk cId="3472819276" sldId="264"/>
            <ac:spMk id="25" creationId="{73772B81-181F-48B7-8826-4D9686D15DF5}"/>
          </ac:spMkLst>
        </pc:spChg>
        <pc:spChg chg="add">
          <ac:chgData name="Mark Burkhardt" userId="6b94c9d0-7f71-4c72-9a0f-e31869739763" providerId="ADAL" clId="{5E41B119-8EC3-4D4D-8A4F-169756F67783}" dt="2020-11-12T19:20:46.198" v="260" actId="26606"/>
          <ac:spMkLst>
            <pc:docMk/>
            <pc:sldMk cId="3472819276" sldId="264"/>
            <ac:spMk id="32" creationId="{655AE6B0-AC9E-4167-806F-E9DB135FC46B}"/>
          </ac:spMkLst>
        </pc:spChg>
        <pc:spChg chg="add">
          <ac:chgData name="Mark Burkhardt" userId="6b94c9d0-7f71-4c72-9a0f-e31869739763" providerId="ADAL" clId="{5E41B119-8EC3-4D4D-8A4F-169756F67783}" dt="2020-11-12T19:20:46.198" v="260" actId="26606"/>
          <ac:spMkLst>
            <pc:docMk/>
            <pc:sldMk cId="3472819276" sldId="264"/>
            <ac:spMk id="35" creationId="{87BD1F4E-A66D-4C06-86DA-8D56CA7A3B41}"/>
          </ac:spMkLst>
        </pc:spChg>
        <pc:grpChg chg="add del">
          <ac:chgData name="Mark Burkhardt" userId="6b94c9d0-7f71-4c72-9a0f-e31869739763" providerId="ADAL" clId="{5E41B119-8EC3-4D4D-8A4F-169756F67783}" dt="2020-11-12T19:20:26.740" v="253" actId="26606"/>
          <ac:grpSpMkLst>
            <pc:docMk/>
            <pc:sldMk cId="3472819276" sldId="264"/>
            <ac:grpSpMk id="11" creationId="{3523416A-383B-4FDC-B4C9-D8EDDFE9C043}"/>
          </ac:grpSpMkLst>
        </pc:grpChg>
        <pc:grpChg chg="add">
          <ac:chgData name="Mark Burkhardt" userId="6b94c9d0-7f71-4c72-9a0f-e31869739763" providerId="ADAL" clId="{5E41B119-8EC3-4D4D-8A4F-169756F67783}" dt="2020-11-12T19:20:46.198" v="260" actId="26606"/>
          <ac:grpSpMkLst>
            <pc:docMk/>
            <pc:sldMk cId="3472819276" sldId="264"/>
            <ac:grpSpMk id="33" creationId="{3523416A-383B-4FDC-B4C9-D8EDDFE9C043}"/>
          </ac:grpSpMkLst>
        </pc:grpChg>
        <pc:graphicFrameChg chg="add del">
          <ac:chgData name="Mark Burkhardt" userId="6b94c9d0-7f71-4c72-9a0f-e31869739763" providerId="ADAL" clId="{5E41B119-8EC3-4D4D-8A4F-169756F67783}" dt="2020-11-12T19:20:26.740" v="253" actId="26606"/>
          <ac:graphicFrameMkLst>
            <pc:docMk/>
            <pc:sldMk cId="3472819276" sldId="264"/>
            <ac:graphicFrameMk id="5" creationId="{DA85D730-83C0-4FF0-9F2B-927952CA4E0E}"/>
          </ac:graphicFrameMkLst>
        </pc:graphicFrameChg>
        <pc:graphicFrameChg chg="add del">
          <ac:chgData name="Mark Burkhardt" userId="6b94c9d0-7f71-4c72-9a0f-e31869739763" providerId="ADAL" clId="{5E41B119-8EC3-4D4D-8A4F-169756F67783}" dt="2020-11-12T19:20:35.022" v="255" actId="26606"/>
          <ac:graphicFrameMkLst>
            <pc:docMk/>
            <pc:sldMk cId="3472819276" sldId="264"/>
            <ac:graphicFrameMk id="26" creationId="{32FEC0F8-0332-47C3-A15F-22A7F5ADFDFF}"/>
          </ac:graphicFrameMkLst>
        </pc:graphicFrameChg>
        <pc:graphicFrameChg chg="add del">
          <ac:chgData name="Mark Burkhardt" userId="6b94c9d0-7f71-4c72-9a0f-e31869739763" providerId="ADAL" clId="{5E41B119-8EC3-4D4D-8A4F-169756F67783}" dt="2020-11-12T19:20:39.325" v="257" actId="26606"/>
          <ac:graphicFrameMkLst>
            <pc:docMk/>
            <pc:sldMk cId="3472819276" sldId="264"/>
            <ac:graphicFrameMk id="28" creationId="{8ABE5B80-B014-44EB-AFBE-94FFD3AE3937}"/>
          </ac:graphicFrameMkLst>
        </pc:graphicFrameChg>
        <pc:graphicFrameChg chg="add del">
          <ac:chgData name="Mark Burkhardt" userId="6b94c9d0-7f71-4c72-9a0f-e31869739763" providerId="ADAL" clId="{5E41B119-8EC3-4D4D-8A4F-169756F67783}" dt="2020-11-12T19:20:46.166" v="259" actId="26606"/>
          <ac:graphicFrameMkLst>
            <pc:docMk/>
            <pc:sldMk cId="3472819276" sldId="264"/>
            <ac:graphicFrameMk id="30" creationId="{674B666B-7FB9-462A-9D5A-B1656106B124}"/>
          </ac:graphicFrameMkLst>
        </pc:graphicFrameChg>
        <pc:graphicFrameChg chg="add">
          <ac:chgData name="Mark Burkhardt" userId="6b94c9d0-7f71-4c72-9a0f-e31869739763" providerId="ADAL" clId="{5E41B119-8EC3-4D4D-8A4F-169756F67783}" dt="2020-11-12T19:20:46.198" v="260" actId="26606"/>
          <ac:graphicFrameMkLst>
            <pc:docMk/>
            <pc:sldMk cId="3472819276" sldId="264"/>
            <ac:graphicFrameMk id="36" creationId="{DA85D730-83C0-4FF0-9F2B-927952CA4E0E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5F920C-E742-4A34-AFCF-A3DACA5772DF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22A31EA-54B6-4B14-86BA-13EEAAFEF615}">
      <dgm:prSet/>
      <dgm:spPr/>
      <dgm:t>
        <a:bodyPr/>
        <a:lstStyle/>
        <a:p>
          <a:r>
            <a:rPr lang="en-US" dirty="0"/>
            <a:t>Leadership Development</a:t>
          </a:r>
        </a:p>
      </dgm:t>
    </dgm:pt>
    <dgm:pt modelId="{D909A9EA-0D5E-4CB8-B9F6-7D4CD1A1AFAF}" type="parTrans" cxnId="{1385C3A8-B079-4E1D-B27A-E1F8F31084EB}">
      <dgm:prSet/>
      <dgm:spPr/>
      <dgm:t>
        <a:bodyPr/>
        <a:lstStyle/>
        <a:p>
          <a:endParaRPr lang="en-US"/>
        </a:p>
      </dgm:t>
    </dgm:pt>
    <dgm:pt modelId="{611E364F-80DA-4F30-B3CD-A467D16F1099}" type="sibTrans" cxnId="{1385C3A8-B079-4E1D-B27A-E1F8F31084EB}">
      <dgm:prSet/>
      <dgm:spPr/>
      <dgm:t>
        <a:bodyPr/>
        <a:lstStyle/>
        <a:p>
          <a:endParaRPr lang="en-US"/>
        </a:p>
      </dgm:t>
    </dgm:pt>
    <dgm:pt modelId="{EC79DE13-F2F0-4818-B8AD-9A320DC084DF}">
      <dgm:prSet/>
      <dgm:spPr/>
      <dgm:t>
        <a:bodyPr/>
        <a:lstStyle/>
        <a:p>
          <a:r>
            <a:rPr lang="en-US" dirty="0"/>
            <a:t>Experiential Faith Formation</a:t>
          </a:r>
        </a:p>
      </dgm:t>
    </dgm:pt>
    <dgm:pt modelId="{24B26704-C91D-46FD-9D5B-EE92E5923AFB}" type="parTrans" cxnId="{13D10CC3-9D6B-4D32-94EE-311097D30730}">
      <dgm:prSet/>
      <dgm:spPr/>
      <dgm:t>
        <a:bodyPr/>
        <a:lstStyle/>
        <a:p>
          <a:endParaRPr lang="en-US"/>
        </a:p>
      </dgm:t>
    </dgm:pt>
    <dgm:pt modelId="{59A79D03-CBA9-4724-BD6C-07B45684CE79}" type="sibTrans" cxnId="{13D10CC3-9D6B-4D32-94EE-311097D30730}">
      <dgm:prSet/>
      <dgm:spPr/>
      <dgm:t>
        <a:bodyPr/>
        <a:lstStyle/>
        <a:p>
          <a:endParaRPr lang="en-US"/>
        </a:p>
      </dgm:t>
    </dgm:pt>
    <dgm:pt modelId="{06087C43-BDC1-4C41-83B6-9FA2EB46F1CD}">
      <dgm:prSet/>
      <dgm:spPr/>
      <dgm:t>
        <a:bodyPr/>
        <a:lstStyle/>
        <a:p>
          <a:r>
            <a:rPr lang="en-US" dirty="0"/>
            <a:t>Small Group Relational Ministry</a:t>
          </a:r>
        </a:p>
      </dgm:t>
    </dgm:pt>
    <dgm:pt modelId="{15729DC1-7000-4F57-8823-02EDBFA0D963}" type="parTrans" cxnId="{B1660600-70AF-4D93-86FF-3633AEEE4744}">
      <dgm:prSet/>
      <dgm:spPr/>
      <dgm:t>
        <a:bodyPr/>
        <a:lstStyle/>
        <a:p>
          <a:endParaRPr lang="en-US"/>
        </a:p>
      </dgm:t>
    </dgm:pt>
    <dgm:pt modelId="{9A7B7F6E-9EC9-413A-B141-E076C0B468D9}" type="sibTrans" cxnId="{B1660600-70AF-4D93-86FF-3633AEEE4744}">
      <dgm:prSet/>
      <dgm:spPr/>
      <dgm:t>
        <a:bodyPr/>
        <a:lstStyle/>
        <a:p>
          <a:endParaRPr lang="en-US"/>
        </a:p>
      </dgm:t>
    </dgm:pt>
    <dgm:pt modelId="{4CC0C7DC-3B6E-4A07-B247-6C74D9C0B7AD}">
      <dgm:prSet/>
      <dgm:spPr/>
      <dgm:t>
        <a:bodyPr/>
        <a:lstStyle/>
        <a:p>
          <a:r>
            <a:rPr lang="en-US" dirty="0"/>
            <a:t>Environmental Stewardship</a:t>
          </a:r>
        </a:p>
      </dgm:t>
    </dgm:pt>
    <dgm:pt modelId="{C6F2475B-31CA-44DC-8FF1-21B4B50F4033}" type="parTrans" cxnId="{B39AD3BB-ECA5-42B4-B4E8-CF4F189C8670}">
      <dgm:prSet/>
      <dgm:spPr/>
      <dgm:t>
        <a:bodyPr/>
        <a:lstStyle/>
        <a:p>
          <a:endParaRPr lang="en-US"/>
        </a:p>
      </dgm:t>
    </dgm:pt>
    <dgm:pt modelId="{1C028AAF-6822-4657-A634-88DABB17D17F}" type="sibTrans" cxnId="{B39AD3BB-ECA5-42B4-B4E8-CF4F189C8670}">
      <dgm:prSet/>
      <dgm:spPr/>
      <dgm:t>
        <a:bodyPr/>
        <a:lstStyle/>
        <a:p>
          <a:endParaRPr lang="en-US"/>
        </a:p>
      </dgm:t>
    </dgm:pt>
    <dgm:pt modelId="{550D959B-C3D8-4EF8-906B-804770326EDF}">
      <dgm:prSet/>
      <dgm:spPr/>
      <dgm:t>
        <a:bodyPr/>
        <a:lstStyle/>
        <a:p>
          <a:r>
            <a:rPr lang="en-US" dirty="0"/>
            <a:t>A Spirit of Generosity</a:t>
          </a:r>
        </a:p>
      </dgm:t>
    </dgm:pt>
    <dgm:pt modelId="{0468431D-F1FA-4CFE-8FCA-5BC3921F843F}" type="parTrans" cxnId="{5ADFFFDF-03A9-47C1-B4AB-0B3662418FE0}">
      <dgm:prSet/>
      <dgm:spPr/>
      <dgm:t>
        <a:bodyPr/>
        <a:lstStyle/>
        <a:p>
          <a:endParaRPr lang="en-US"/>
        </a:p>
      </dgm:t>
    </dgm:pt>
    <dgm:pt modelId="{E7BA034C-BA4F-40AA-BC1A-8059A68D4515}" type="sibTrans" cxnId="{5ADFFFDF-03A9-47C1-B4AB-0B3662418FE0}">
      <dgm:prSet/>
      <dgm:spPr/>
      <dgm:t>
        <a:bodyPr/>
        <a:lstStyle/>
        <a:p>
          <a:endParaRPr lang="en-US"/>
        </a:p>
      </dgm:t>
    </dgm:pt>
    <dgm:pt modelId="{9FF125F3-4944-4E14-872C-A5B695092A4E}" type="pres">
      <dgm:prSet presAssocID="{165F920C-E742-4A34-AFCF-A3DACA5772DF}" presName="linear" presStyleCnt="0">
        <dgm:presLayoutVars>
          <dgm:dir/>
          <dgm:animLvl val="lvl"/>
          <dgm:resizeHandles val="exact"/>
        </dgm:presLayoutVars>
      </dgm:prSet>
      <dgm:spPr/>
    </dgm:pt>
    <dgm:pt modelId="{8E895605-DC0C-4A91-B655-94931BB450B4}" type="pres">
      <dgm:prSet presAssocID="{C22A31EA-54B6-4B14-86BA-13EEAAFEF615}" presName="parentLin" presStyleCnt="0"/>
      <dgm:spPr/>
    </dgm:pt>
    <dgm:pt modelId="{6D8CE58F-A1CD-4756-B311-A8BAA6C901D8}" type="pres">
      <dgm:prSet presAssocID="{C22A31EA-54B6-4B14-86BA-13EEAAFEF615}" presName="parentLeftMargin" presStyleLbl="node1" presStyleIdx="0" presStyleCnt="5"/>
      <dgm:spPr/>
    </dgm:pt>
    <dgm:pt modelId="{EB3BF3A2-F9EF-48FA-8983-8102D24152BF}" type="pres">
      <dgm:prSet presAssocID="{C22A31EA-54B6-4B14-86BA-13EEAAFEF61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79E02F1-1016-4301-8889-6942E27DECFC}" type="pres">
      <dgm:prSet presAssocID="{C22A31EA-54B6-4B14-86BA-13EEAAFEF615}" presName="negativeSpace" presStyleCnt="0"/>
      <dgm:spPr/>
    </dgm:pt>
    <dgm:pt modelId="{D8B55FC7-7175-4334-BB7F-0C7362976743}" type="pres">
      <dgm:prSet presAssocID="{C22A31EA-54B6-4B14-86BA-13EEAAFEF615}" presName="childText" presStyleLbl="conFgAcc1" presStyleIdx="0" presStyleCnt="5">
        <dgm:presLayoutVars>
          <dgm:bulletEnabled val="1"/>
        </dgm:presLayoutVars>
      </dgm:prSet>
      <dgm:spPr/>
    </dgm:pt>
    <dgm:pt modelId="{0D8D8550-AD17-4542-9857-BF3A848BE6CC}" type="pres">
      <dgm:prSet presAssocID="{611E364F-80DA-4F30-B3CD-A467D16F1099}" presName="spaceBetweenRectangles" presStyleCnt="0"/>
      <dgm:spPr/>
    </dgm:pt>
    <dgm:pt modelId="{46D3D44B-F9C1-43D5-A6B7-AC39579C5B13}" type="pres">
      <dgm:prSet presAssocID="{EC79DE13-F2F0-4818-B8AD-9A320DC084DF}" presName="parentLin" presStyleCnt="0"/>
      <dgm:spPr/>
    </dgm:pt>
    <dgm:pt modelId="{D64A5BD1-E938-4999-A409-53353EA5F2B8}" type="pres">
      <dgm:prSet presAssocID="{EC79DE13-F2F0-4818-B8AD-9A320DC084DF}" presName="parentLeftMargin" presStyleLbl="node1" presStyleIdx="0" presStyleCnt="5"/>
      <dgm:spPr/>
    </dgm:pt>
    <dgm:pt modelId="{E4E5A596-300F-4ADE-BA43-B265A141DB02}" type="pres">
      <dgm:prSet presAssocID="{EC79DE13-F2F0-4818-B8AD-9A320DC084D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E09C1CC-EEA7-4332-9769-C81B36BF9971}" type="pres">
      <dgm:prSet presAssocID="{EC79DE13-F2F0-4818-B8AD-9A320DC084DF}" presName="negativeSpace" presStyleCnt="0"/>
      <dgm:spPr/>
    </dgm:pt>
    <dgm:pt modelId="{2BC8DB55-AEA7-43B5-BEA8-139C7610D957}" type="pres">
      <dgm:prSet presAssocID="{EC79DE13-F2F0-4818-B8AD-9A320DC084DF}" presName="childText" presStyleLbl="conFgAcc1" presStyleIdx="1" presStyleCnt="5">
        <dgm:presLayoutVars>
          <dgm:bulletEnabled val="1"/>
        </dgm:presLayoutVars>
      </dgm:prSet>
      <dgm:spPr/>
    </dgm:pt>
    <dgm:pt modelId="{292A9FD5-37BB-4CBC-B405-18397C517271}" type="pres">
      <dgm:prSet presAssocID="{59A79D03-CBA9-4724-BD6C-07B45684CE79}" presName="spaceBetweenRectangles" presStyleCnt="0"/>
      <dgm:spPr/>
    </dgm:pt>
    <dgm:pt modelId="{D1ED5269-FCD3-45C5-947A-FEDFC555B501}" type="pres">
      <dgm:prSet presAssocID="{06087C43-BDC1-4C41-83B6-9FA2EB46F1CD}" presName="parentLin" presStyleCnt="0"/>
      <dgm:spPr/>
    </dgm:pt>
    <dgm:pt modelId="{C5FA3702-BD26-43C7-88FE-FAE0A1E7B1A4}" type="pres">
      <dgm:prSet presAssocID="{06087C43-BDC1-4C41-83B6-9FA2EB46F1CD}" presName="parentLeftMargin" presStyleLbl="node1" presStyleIdx="1" presStyleCnt="5"/>
      <dgm:spPr/>
    </dgm:pt>
    <dgm:pt modelId="{7281AF67-BB1A-4CBD-9EC1-4B63EFC4E6A0}" type="pres">
      <dgm:prSet presAssocID="{06087C43-BDC1-4C41-83B6-9FA2EB46F1C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63AAB7F-CE18-4556-8396-846E23646B59}" type="pres">
      <dgm:prSet presAssocID="{06087C43-BDC1-4C41-83B6-9FA2EB46F1CD}" presName="negativeSpace" presStyleCnt="0"/>
      <dgm:spPr/>
    </dgm:pt>
    <dgm:pt modelId="{7256F176-A271-4D72-98B3-81FEAD6C9384}" type="pres">
      <dgm:prSet presAssocID="{06087C43-BDC1-4C41-83B6-9FA2EB46F1CD}" presName="childText" presStyleLbl="conFgAcc1" presStyleIdx="2" presStyleCnt="5">
        <dgm:presLayoutVars>
          <dgm:bulletEnabled val="1"/>
        </dgm:presLayoutVars>
      </dgm:prSet>
      <dgm:spPr/>
    </dgm:pt>
    <dgm:pt modelId="{E0295BF4-D527-4CEE-8AAA-79AC38E323DD}" type="pres">
      <dgm:prSet presAssocID="{9A7B7F6E-9EC9-413A-B141-E076C0B468D9}" presName="spaceBetweenRectangles" presStyleCnt="0"/>
      <dgm:spPr/>
    </dgm:pt>
    <dgm:pt modelId="{CB9058CE-193D-451F-BBA9-F4062D6C5287}" type="pres">
      <dgm:prSet presAssocID="{4CC0C7DC-3B6E-4A07-B247-6C74D9C0B7AD}" presName="parentLin" presStyleCnt="0"/>
      <dgm:spPr/>
    </dgm:pt>
    <dgm:pt modelId="{826C9415-28C8-4148-BC9E-55CBF30EE8C9}" type="pres">
      <dgm:prSet presAssocID="{4CC0C7DC-3B6E-4A07-B247-6C74D9C0B7AD}" presName="parentLeftMargin" presStyleLbl="node1" presStyleIdx="2" presStyleCnt="5"/>
      <dgm:spPr/>
    </dgm:pt>
    <dgm:pt modelId="{B4B5141C-B1DA-4B2C-B7A0-EE45B61CA6E2}" type="pres">
      <dgm:prSet presAssocID="{4CC0C7DC-3B6E-4A07-B247-6C74D9C0B7A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8938B1D-6330-4F8D-ABC5-B40F81EFDD5D}" type="pres">
      <dgm:prSet presAssocID="{4CC0C7DC-3B6E-4A07-B247-6C74D9C0B7AD}" presName="negativeSpace" presStyleCnt="0"/>
      <dgm:spPr/>
    </dgm:pt>
    <dgm:pt modelId="{3674E531-223E-4DDE-B406-2947F63CAA53}" type="pres">
      <dgm:prSet presAssocID="{4CC0C7DC-3B6E-4A07-B247-6C74D9C0B7AD}" presName="childText" presStyleLbl="conFgAcc1" presStyleIdx="3" presStyleCnt="5">
        <dgm:presLayoutVars>
          <dgm:bulletEnabled val="1"/>
        </dgm:presLayoutVars>
      </dgm:prSet>
      <dgm:spPr/>
    </dgm:pt>
    <dgm:pt modelId="{49BF3F48-A5FF-4941-B58C-08AB19F635E9}" type="pres">
      <dgm:prSet presAssocID="{1C028AAF-6822-4657-A634-88DABB17D17F}" presName="spaceBetweenRectangles" presStyleCnt="0"/>
      <dgm:spPr/>
    </dgm:pt>
    <dgm:pt modelId="{CAA6C244-EF8D-48B2-AF6E-81E87EE34D76}" type="pres">
      <dgm:prSet presAssocID="{550D959B-C3D8-4EF8-906B-804770326EDF}" presName="parentLin" presStyleCnt="0"/>
      <dgm:spPr/>
    </dgm:pt>
    <dgm:pt modelId="{02285057-11D0-44A0-B03F-EE3B62BC6E98}" type="pres">
      <dgm:prSet presAssocID="{550D959B-C3D8-4EF8-906B-804770326EDF}" presName="parentLeftMargin" presStyleLbl="node1" presStyleIdx="3" presStyleCnt="5"/>
      <dgm:spPr/>
    </dgm:pt>
    <dgm:pt modelId="{CB3B400A-7C44-4A42-BE4C-AFC059011F21}" type="pres">
      <dgm:prSet presAssocID="{550D959B-C3D8-4EF8-906B-804770326EDF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007BD20B-BA5A-4BD5-B569-6D8D4D77FF37}" type="pres">
      <dgm:prSet presAssocID="{550D959B-C3D8-4EF8-906B-804770326EDF}" presName="negativeSpace" presStyleCnt="0"/>
      <dgm:spPr/>
    </dgm:pt>
    <dgm:pt modelId="{B172E365-8044-47D0-9C9B-D4A22B610E12}" type="pres">
      <dgm:prSet presAssocID="{550D959B-C3D8-4EF8-906B-804770326ED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1660600-70AF-4D93-86FF-3633AEEE4744}" srcId="{165F920C-E742-4A34-AFCF-A3DACA5772DF}" destId="{06087C43-BDC1-4C41-83B6-9FA2EB46F1CD}" srcOrd="2" destOrd="0" parTransId="{15729DC1-7000-4F57-8823-02EDBFA0D963}" sibTransId="{9A7B7F6E-9EC9-413A-B141-E076C0B468D9}"/>
    <dgm:cxn modelId="{D8AFF512-66EA-4F9B-BC5F-E7348E3BDC85}" type="presOf" srcId="{EC79DE13-F2F0-4818-B8AD-9A320DC084DF}" destId="{E4E5A596-300F-4ADE-BA43-B265A141DB02}" srcOrd="1" destOrd="0" presId="urn:microsoft.com/office/officeart/2005/8/layout/list1"/>
    <dgm:cxn modelId="{0F81DB14-7954-4E97-8439-13ED7BC7A5A4}" type="presOf" srcId="{C22A31EA-54B6-4B14-86BA-13EEAAFEF615}" destId="{EB3BF3A2-F9EF-48FA-8983-8102D24152BF}" srcOrd="1" destOrd="0" presId="urn:microsoft.com/office/officeart/2005/8/layout/list1"/>
    <dgm:cxn modelId="{880C8636-A92A-40A1-94B9-847B9F9E0A4B}" type="presOf" srcId="{06087C43-BDC1-4C41-83B6-9FA2EB46F1CD}" destId="{7281AF67-BB1A-4CBD-9EC1-4B63EFC4E6A0}" srcOrd="1" destOrd="0" presId="urn:microsoft.com/office/officeart/2005/8/layout/list1"/>
    <dgm:cxn modelId="{F60BA741-8A1E-4244-9AE8-263EE0B14FAF}" type="presOf" srcId="{06087C43-BDC1-4C41-83B6-9FA2EB46F1CD}" destId="{C5FA3702-BD26-43C7-88FE-FAE0A1E7B1A4}" srcOrd="0" destOrd="0" presId="urn:microsoft.com/office/officeart/2005/8/layout/list1"/>
    <dgm:cxn modelId="{9A6F6991-7420-48A6-9305-96AA1EFE5F86}" type="presOf" srcId="{4CC0C7DC-3B6E-4A07-B247-6C74D9C0B7AD}" destId="{B4B5141C-B1DA-4B2C-B7A0-EE45B61CA6E2}" srcOrd="1" destOrd="0" presId="urn:microsoft.com/office/officeart/2005/8/layout/list1"/>
    <dgm:cxn modelId="{13C28595-2D5A-4A81-81BE-4FFEE0911528}" type="presOf" srcId="{550D959B-C3D8-4EF8-906B-804770326EDF}" destId="{CB3B400A-7C44-4A42-BE4C-AFC059011F21}" srcOrd="1" destOrd="0" presId="urn:microsoft.com/office/officeart/2005/8/layout/list1"/>
    <dgm:cxn modelId="{4FEA29A6-1553-4594-AE83-FD827C0FA2EE}" type="presOf" srcId="{C22A31EA-54B6-4B14-86BA-13EEAAFEF615}" destId="{6D8CE58F-A1CD-4756-B311-A8BAA6C901D8}" srcOrd="0" destOrd="0" presId="urn:microsoft.com/office/officeart/2005/8/layout/list1"/>
    <dgm:cxn modelId="{1385C3A8-B079-4E1D-B27A-E1F8F31084EB}" srcId="{165F920C-E742-4A34-AFCF-A3DACA5772DF}" destId="{C22A31EA-54B6-4B14-86BA-13EEAAFEF615}" srcOrd="0" destOrd="0" parTransId="{D909A9EA-0D5E-4CB8-B9F6-7D4CD1A1AFAF}" sibTransId="{611E364F-80DA-4F30-B3CD-A467D16F1099}"/>
    <dgm:cxn modelId="{C1130DA9-4D07-47A4-BB73-AC73AC9F7853}" type="presOf" srcId="{550D959B-C3D8-4EF8-906B-804770326EDF}" destId="{02285057-11D0-44A0-B03F-EE3B62BC6E98}" srcOrd="0" destOrd="0" presId="urn:microsoft.com/office/officeart/2005/8/layout/list1"/>
    <dgm:cxn modelId="{B648BEBA-88BC-42F7-BE50-428510B74815}" type="presOf" srcId="{165F920C-E742-4A34-AFCF-A3DACA5772DF}" destId="{9FF125F3-4944-4E14-872C-A5B695092A4E}" srcOrd="0" destOrd="0" presId="urn:microsoft.com/office/officeart/2005/8/layout/list1"/>
    <dgm:cxn modelId="{B39AD3BB-ECA5-42B4-B4E8-CF4F189C8670}" srcId="{165F920C-E742-4A34-AFCF-A3DACA5772DF}" destId="{4CC0C7DC-3B6E-4A07-B247-6C74D9C0B7AD}" srcOrd="3" destOrd="0" parTransId="{C6F2475B-31CA-44DC-8FF1-21B4B50F4033}" sibTransId="{1C028AAF-6822-4657-A634-88DABB17D17F}"/>
    <dgm:cxn modelId="{1C6164C0-3021-4DC2-8307-6D355F361311}" type="presOf" srcId="{4CC0C7DC-3B6E-4A07-B247-6C74D9C0B7AD}" destId="{826C9415-28C8-4148-BC9E-55CBF30EE8C9}" srcOrd="0" destOrd="0" presId="urn:microsoft.com/office/officeart/2005/8/layout/list1"/>
    <dgm:cxn modelId="{13D10CC3-9D6B-4D32-94EE-311097D30730}" srcId="{165F920C-E742-4A34-AFCF-A3DACA5772DF}" destId="{EC79DE13-F2F0-4818-B8AD-9A320DC084DF}" srcOrd="1" destOrd="0" parTransId="{24B26704-C91D-46FD-9D5B-EE92E5923AFB}" sibTransId="{59A79D03-CBA9-4724-BD6C-07B45684CE79}"/>
    <dgm:cxn modelId="{D9E20CD9-F630-4C6B-88E7-87B180EEDADD}" type="presOf" srcId="{EC79DE13-F2F0-4818-B8AD-9A320DC084DF}" destId="{D64A5BD1-E938-4999-A409-53353EA5F2B8}" srcOrd="0" destOrd="0" presId="urn:microsoft.com/office/officeart/2005/8/layout/list1"/>
    <dgm:cxn modelId="{5ADFFFDF-03A9-47C1-B4AB-0B3662418FE0}" srcId="{165F920C-E742-4A34-AFCF-A3DACA5772DF}" destId="{550D959B-C3D8-4EF8-906B-804770326EDF}" srcOrd="4" destOrd="0" parTransId="{0468431D-F1FA-4CFE-8FCA-5BC3921F843F}" sibTransId="{E7BA034C-BA4F-40AA-BC1A-8059A68D4515}"/>
    <dgm:cxn modelId="{68EAF50A-8FEF-4975-9209-BB09FC18AF6A}" type="presParOf" srcId="{9FF125F3-4944-4E14-872C-A5B695092A4E}" destId="{8E895605-DC0C-4A91-B655-94931BB450B4}" srcOrd="0" destOrd="0" presId="urn:microsoft.com/office/officeart/2005/8/layout/list1"/>
    <dgm:cxn modelId="{7AAA385D-32B9-4FAE-9F93-DA822A404AEC}" type="presParOf" srcId="{8E895605-DC0C-4A91-B655-94931BB450B4}" destId="{6D8CE58F-A1CD-4756-B311-A8BAA6C901D8}" srcOrd="0" destOrd="0" presId="urn:microsoft.com/office/officeart/2005/8/layout/list1"/>
    <dgm:cxn modelId="{815A25B6-EA36-4A2B-BBF7-22777D6DFBA0}" type="presParOf" srcId="{8E895605-DC0C-4A91-B655-94931BB450B4}" destId="{EB3BF3A2-F9EF-48FA-8983-8102D24152BF}" srcOrd="1" destOrd="0" presId="urn:microsoft.com/office/officeart/2005/8/layout/list1"/>
    <dgm:cxn modelId="{4411F6D3-77BE-4054-B443-15CB1536EBB0}" type="presParOf" srcId="{9FF125F3-4944-4E14-872C-A5B695092A4E}" destId="{E79E02F1-1016-4301-8889-6942E27DECFC}" srcOrd="1" destOrd="0" presId="urn:microsoft.com/office/officeart/2005/8/layout/list1"/>
    <dgm:cxn modelId="{9F529CFE-3078-4929-A54E-A79B598089DC}" type="presParOf" srcId="{9FF125F3-4944-4E14-872C-A5B695092A4E}" destId="{D8B55FC7-7175-4334-BB7F-0C7362976743}" srcOrd="2" destOrd="0" presId="urn:microsoft.com/office/officeart/2005/8/layout/list1"/>
    <dgm:cxn modelId="{076A96FF-6F77-42C3-BB28-C920AF4AC2F4}" type="presParOf" srcId="{9FF125F3-4944-4E14-872C-A5B695092A4E}" destId="{0D8D8550-AD17-4542-9857-BF3A848BE6CC}" srcOrd="3" destOrd="0" presId="urn:microsoft.com/office/officeart/2005/8/layout/list1"/>
    <dgm:cxn modelId="{4BBC7235-24D5-45DF-9655-7DE637C0A010}" type="presParOf" srcId="{9FF125F3-4944-4E14-872C-A5B695092A4E}" destId="{46D3D44B-F9C1-43D5-A6B7-AC39579C5B13}" srcOrd="4" destOrd="0" presId="urn:microsoft.com/office/officeart/2005/8/layout/list1"/>
    <dgm:cxn modelId="{65870126-A0DC-4DFD-8167-12C6315AD15D}" type="presParOf" srcId="{46D3D44B-F9C1-43D5-A6B7-AC39579C5B13}" destId="{D64A5BD1-E938-4999-A409-53353EA5F2B8}" srcOrd="0" destOrd="0" presId="urn:microsoft.com/office/officeart/2005/8/layout/list1"/>
    <dgm:cxn modelId="{A7205FFD-24A8-4BA1-A885-AD80E87E58AC}" type="presParOf" srcId="{46D3D44B-F9C1-43D5-A6B7-AC39579C5B13}" destId="{E4E5A596-300F-4ADE-BA43-B265A141DB02}" srcOrd="1" destOrd="0" presId="urn:microsoft.com/office/officeart/2005/8/layout/list1"/>
    <dgm:cxn modelId="{E8FDB77F-6E24-4943-BC8F-F4496B1A6FB3}" type="presParOf" srcId="{9FF125F3-4944-4E14-872C-A5B695092A4E}" destId="{8E09C1CC-EEA7-4332-9769-C81B36BF9971}" srcOrd="5" destOrd="0" presId="urn:microsoft.com/office/officeart/2005/8/layout/list1"/>
    <dgm:cxn modelId="{2EAAFA42-E6F3-4D5B-8077-DC0E1BC8BEF6}" type="presParOf" srcId="{9FF125F3-4944-4E14-872C-A5B695092A4E}" destId="{2BC8DB55-AEA7-43B5-BEA8-139C7610D957}" srcOrd="6" destOrd="0" presId="urn:microsoft.com/office/officeart/2005/8/layout/list1"/>
    <dgm:cxn modelId="{8E6CE570-2A8F-432C-BA79-D1368FBF1451}" type="presParOf" srcId="{9FF125F3-4944-4E14-872C-A5B695092A4E}" destId="{292A9FD5-37BB-4CBC-B405-18397C517271}" srcOrd="7" destOrd="0" presId="urn:microsoft.com/office/officeart/2005/8/layout/list1"/>
    <dgm:cxn modelId="{911AF700-DCFC-48E0-9DF7-4F0C21C03962}" type="presParOf" srcId="{9FF125F3-4944-4E14-872C-A5B695092A4E}" destId="{D1ED5269-FCD3-45C5-947A-FEDFC555B501}" srcOrd="8" destOrd="0" presId="urn:microsoft.com/office/officeart/2005/8/layout/list1"/>
    <dgm:cxn modelId="{0B11497F-4EB8-4F38-B7FE-4BCDCB732918}" type="presParOf" srcId="{D1ED5269-FCD3-45C5-947A-FEDFC555B501}" destId="{C5FA3702-BD26-43C7-88FE-FAE0A1E7B1A4}" srcOrd="0" destOrd="0" presId="urn:microsoft.com/office/officeart/2005/8/layout/list1"/>
    <dgm:cxn modelId="{74A2B5CF-E635-4C6A-A588-F1E51FC33F2E}" type="presParOf" srcId="{D1ED5269-FCD3-45C5-947A-FEDFC555B501}" destId="{7281AF67-BB1A-4CBD-9EC1-4B63EFC4E6A0}" srcOrd="1" destOrd="0" presId="urn:microsoft.com/office/officeart/2005/8/layout/list1"/>
    <dgm:cxn modelId="{71833582-D74D-4709-80E7-9357B5F4CE27}" type="presParOf" srcId="{9FF125F3-4944-4E14-872C-A5B695092A4E}" destId="{063AAB7F-CE18-4556-8396-846E23646B59}" srcOrd="9" destOrd="0" presId="urn:microsoft.com/office/officeart/2005/8/layout/list1"/>
    <dgm:cxn modelId="{D5A05DB2-5700-49C0-A2C7-8DCF8AA03394}" type="presParOf" srcId="{9FF125F3-4944-4E14-872C-A5B695092A4E}" destId="{7256F176-A271-4D72-98B3-81FEAD6C9384}" srcOrd="10" destOrd="0" presId="urn:microsoft.com/office/officeart/2005/8/layout/list1"/>
    <dgm:cxn modelId="{7A3C4092-C464-4B65-BA12-A8A9EF5A3D8E}" type="presParOf" srcId="{9FF125F3-4944-4E14-872C-A5B695092A4E}" destId="{E0295BF4-D527-4CEE-8AAA-79AC38E323DD}" srcOrd="11" destOrd="0" presId="urn:microsoft.com/office/officeart/2005/8/layout/list1"/>
    <dgm:cxn modelId="{3567A456-154A-4444-9F09-E57B3A76BA55}" type="presParOf" srcId="{9FF125F3-4944-4E14-872C-A5B695092A4E}" destId="{CB9058CE-193D-451F-BBA9-F4062D6C5287}" srcOrd="12" destOrd="0" presId="urn:microsoft.com/office/officeart/2005/8/layout/list1"/>
    <dgm:cxn modelId="{438045EE-BBBF-4496-B197-1FCD1911534F}" type="presParOf" srcId="{CB9058CE-193D-451F-BBA9-F4062D6C5287}" destId="{826C9415-28C8-4148-BC9E-55CBF30EE8C9}" srcOrd="0" destOrd="0" presId="urn:microsoft.com/office/officeart/2005/8/layout/list1"/>
    <dgm:cxn modelId="{DAEF4785-5518-4277-8E19-76A4F4C7BB7B}" type="presParOf" srcId="{CB9058CE-193D-451F-BBA9-F4062D6C5287}" destId="{B4B5141C-B1DA-4B2C-B7A0-EE45B61CA6E2}" srcOrd="1" destOrd="0" presId="urn:microsoft.com/office/officeart/2005/8/layout/list1"/>
    <dgm:cxn modelId="{1A2DB8F7-786F-4FC6-8BB7-ED59B6BC5516}" type="presParOf" srcId="{9FF125F3-4944-4E14-872C-A5B695092A4E}" destId="{18938B1D-6330-4F8D-ABC5-B40F81EFDD5D}" srcOrd="13" destOrd="0" presId="urn:microsoft.com/office/officeart/2005/8/layout/list1"/>
    <dgm:cxn modelId="{D542EE80-9D7E-4085-942D-7D536AB53B52}" type="presParOf" srcId="{9FF125F3-4944-4E14-872C-A5B695092A4E}" destId="{3674E531-223E-4DDE-B406-2947F63CAA53}" srcOrd="14" destOrd="0" presId="urn:microsoft.com/office/officeart/2005/8/layout/list1"/>
    <dgm:cxn modelId="{D2CAD714-FE8A-485B-9A21-6F1FDE9D1916}" type="presParOf" srcId="{9FF125F3-4944-4E14-872C-A5B695092A4E}" destId="{49BF3F48-A5FF-4941-B58C-08AB19F635E9}" srcOrd="15" destOrd="0" presId="urn:microsoft.com/office/officeart/2005/8/layout/list1"/>
    <dgm:cxn modelId="{DBAF1B76-D677-4C44-AD4A-731D28DFDE36}" type="presParOf" srcId="{9FF125F3-4944-4E14-872C-A5B695092A4E}" destId="{CAA6C244-EF8D-48B2-AF6E-81E87EE34D76}" srcOrd="16" destOrd="0" presId="urn:microsoft.com/office/officeart/2005/8/layout/list1"/>
    <dgm:cxn modelId="{543F11A4-D7D4-4252-9BEC-2DAB4D82A5AD}" type="presParOf" srcId="{CAA6C244-EF8D-48B2-AF6E-81E87EE34D76}" destId="{02285057-11D0-44A0-B03F-EE3B62BC6E98}" srcOrd="0" destOrd="0" presId="urn:microsoft.com/office/officeart/2005/8/layout/list1"/>
    <dgm:cxn modelId="{37209D25-BCC2-49D1-B269-53D6C46B6540}" type="presParOf" srcId="{CAA6C244-EF8D-48B2-AF6E-81E87EE34D76}" destId="{CB3B400A-7C44-4A42-BE4C-AFC059011F21}" srcOrd="1" destOrd="0" presId="urn:microsoft.com/office/officeart/2005/8/layout/list1"/>
    <dgm:cxn modelId="{015B90DE-471C-41E0-BC32-1F549243274D}" type="presParOf" srcId="{9FF125F3-4944-4E14-872C-A5B695092A4E}" destId="{007BD20B-BA5A-4BD5-B569-6D8D4D77FF37}" srcOrd="17" destOrd="0" presId="urn:microsoft.com/office/officeart/2005/8/layout/list1"/>
    <dgm:cxn modelId="{C1767D68-3927-441F-9354-2217C6B47858}" type="presParOf" srcId="{9FF125F3-4944-4E14-872C-A5B695092A4E}" destId="{B172E365-8044-47D0-9C9B-D4A22B610E1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550F75-4A8E-449A-AC46-8C3DDBBD102A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95B09A9-0726-4F7C-98C4-DD913EBAC9EC}">
      <dgm:prSet/>
      <dgm:spPr/>
      <dgm:t>
        <a:bodyPr/>
        <a:lstStyle/>
        <a:p>
          <a:r>
            <a:rPr lang="en-US" dirty="0"/>
            <a:t>Leadership Development</a:t>
          </a:r>
        </a:p>
      </dgm:t>
    </dgm:pt>
    <dgm:pt modelId="{C3EC9029-42B6-49DE-B462-76005A3E2750}" type="parTrans" cxnId="{49C3757A-F6A5-41A2-92B2-7F67233F2B3A}">
      <dgm:prSet/>
      <dgm:spPr/>
      <dgm:t>
        <a:bodyPr/>
        <a:lstStyle/>
        <a:p>
          <a:endParaRPr lang="en-US"/>
        </a:p>
      </dgm:t>
    </dgm:pt>
    <dgm:pt modelId="{9917A314-B4DA-468E-9BD5-CC298D88DD6B}" type="sibTrans" cxnId="{49C3757A-F6A5-41A2-92B2-7F67233F2B3A}">
      <dgm:prSet/>
      <dgm:spPr/>
      <dgm:t>
        <a:bodyPr/>
        <a:lstStyle/>
        <a:p>
          <a:endParaRPr lang="en-US"/>
        </a:p>
      </dgm:t>
    </dgm:pt>
    <dgm:pt modelId="{B5107D1C-AA7E-41A3-9EBD-05829E6FD76F}">
      <dgm:prSet/>
      <dgm:spPr/>
      <dgm:t>
        <a:bodyPr/>
        <a:lstStyle/>
        <a:p>
          <a:r>
            <a:rPr lang="en-US" dirty="0"/>
            <a:t>Experiential Faith Formation</a:t>
          </a:r>
        </a:p>
      </dgm:t>
    </dgm:pt>
    <dgm:pt modelId="{78222F0C-3A9B-44AD-8532-0A3E1B281C80}" type="parTrans" cxnId="{D8190C21-0F48-4476-A968-97ED70374088}">
      <dgm:prSet/>
      <dgm:spPr/>
      <dgm:t>
        <a:bodyPr/>
        <a:lstStyle/>
        <a:p>
          <a:endParaRPr lang="en-US"/>
        </a:p>
      </dgm:t>
    </dgm:pt>
    <dgm:pt modelId="{1125A1A7-944A-4875-8A29-CC241D60EA4B}" type="sibTrans" cxnId="{D8190C21-0F48-4476-A968-97ED70374088}">
      <dgm:prSet/>
      <dgm:spPr/>
      <dgm:t>
        <a:bodyPr/>
        <a:lstStyle/>
        <a:p>
          <a:endParaRPr lang="en-US"/>
        </a:p>
      </dgm:t>
    </dgm:pt>
    <dgm:pt modelId="{0429FE4E-E7E7-4569-8C8A-11AB848FBDF1}">
      <dgm:prSet/>
      <dgm:spPr/>
      <dgm:t>
        <a:bodyPr/>
        <a:lstStyle/>
        <a:p>
          <a:r>
            <a:rPr lang="en-US" dirty="0"/>
            <a:t>Small Group Relational Ministry</a:t>
          </a:r>
        </a:p>
      </dgm:t>
    </dgm:pt>
    <dgm:pt modelId="{A8DC540E-5524-47AD-A89C-DEE4467BFFCC}" type="parTrans" cxnId="{C18B0219-E059-4DCF-B687-D140E124DF3F}">
      <dgm:prSet/>
      <dgm:spPr/>
      <dgm:t>
        <a:bodyPr/>
        <a:lstStyle/>
        <a:p>
          <a:endParaRPr lang="en-US"/>
        </a:p>
      </dgm:t>
    </dgm:pt>
    <dgm:pt modelId="{9F00E014-403D-40B7-B70A-F76280050DC1}" type="sibTrans" cxnId="{C18B0219-E059-4DCF-B687-D140E124DF3F}">
      <dgm:prSet/>
      <dgm:spPr/>
      <dgm:t>
        <a:bodyPr/>
        <a:lstStyle/>
        <a:p>
          <a:endParaRPr lang="en-US"/>
        </a:p>
      </dgm:t>
    </dgm:pt>
    <dgm:pt modelId="{B9DF9064-12F0-4559-B4C5-2284D43061C5}">
      <dgm:prSet/>
      <dgm:spPr/>
      <dgm:t>
        <a:bodyPr/>
        <a:lstStyle/>
        <a:p>
          <a:r>
            <a:rPr lang="en-US" dirty="0"/>
            <a:t>Environmental Stewardship</a:t>
          </a:r>
        </a:p>
      </dgm:t>
    </dgm:pt>
    <dgm:pt modelId="{467C0582-881E-4F73-8916-C5A66F4A3C0D}" type="parTrans" cxnId="{06324B35-8059-45DA-9DC4-E2B8C2C5805A}">
      <dgm:prSet/>
      <dgm:spPr/>
      <dgm:t>
        <a:bodyPr/>
        <a:lstStyle/>
        <a:p>
          <a:endParaRPr lang="en-US"/>
        </a:p>
      </dgm:t>
    </dgm:pt>
    <dgm:pt modelId="{9344DA08-5D32-4F77-B46B-21207881B0B6}" type="sibTrans" cxnId="{06324B35-8059-45DA-9DC4-E2B8C2C5805A}">
      <dgm:prSet/>
      <dgm:spPr/>
      <dgm:t>
        <a:bodyPr/>
        <a:lstStyle/>
        <a:p>
          <a:endParaRPr lang="en-US"/>
        </a:p>
      </dgm:t>
    </dgm:pt>
    <dgm:pt modelId="{F63401A6-22B6-41E0-8CD8-04A42441FAC1}">
      <dgm:prSet/>
      <dgm:spPr/>
      <dgm:t>
        <a:bodyPr/>
        <a:lstStyle/>
        <a:p>
          <a:r>
            <a:rPr lang="en-US" dirty="0"/>
            <a:t>A Spirit of Generosity</a:t>
          </a:r>
        </a:p>
      </dgm:t>
    </dgm:pt>
    <dgm:pt modelId="{D2606FAB-D6D0-4539-80F4-3DDD51C4E56B}" type="parTrans" cxnId="{FAC02A90-05E3-4C6C-B551-B0FCBFEF5945}">
      <dgm:prSet/>
      <dgm:spPr/>
      <dgm:t>
        <a:bodyPr/>
        <a:lstStyle/>
        <a:p>
          <a:endParaRPr lang="en-US"/>
        </a:p>
      </dgm:t>
    </dgm:pt>
    <dgm:pt modelId="{22C1C258-8125-45F9-B6A7-8016A307FAAF}" type="sibTrans" cxnId="{FAC02A90-05E3-4C6C-B551-B0FCBFEF5945}">
      <dgm:prSet/>
      <dgm:spPr/>
      <dgm:t>
        <a:bodyPr/>
        <a:lstStyle/>
        <a:p>
          <a:endParaRPr lang="en-US"/>
        </a:p>
      </dgm:t>
    </dgm:pt>
    <dgm:pt modelId="{734606B4-2CA2-4420-9F72-A2EA145CC52E}" type="pres">
      <dgm:prSet presAssocID="{7D550F75-4A8E-449A-AC46-8C3DDBBD102A}" presName="linear" presStyleCnt="0">
        <dgm:presLayoutVars>
          <dgm:dir/>
          <dgm:animLvl val="lvl"/>
          <dgm:resizeHandles val="exact"/>
        </dgm:presLayoutVars>
      </dgm:prSet>
      <dgm:spPr/>
    </dgm:pt>
    <dgm:pt modelId="{C29530DD-84EA-461D-BC94-3E1631A15AD5}" type="pres">
      <dgm:prSet presAssocID="{995B09A9-0726-4F7C-98C4-DD913EBAC9EC}" presName="parentLin" presStyleCnt="0"/>
      <dgm:spPr/>
    </dgm:pt>
    <dgm:pt modelId="{229A466C-E66D-405E-AAFF-FEAD8CA08EF9}" type="pres">
      <dgm:prSet presAssocID="{995B09A9-0726-4F7C-98C4-DD913EBAC9EC}" presName="parentLeftMargin" presStyleLbl="node1" presStyleIdx="0" presStyleCnt="5"/>
      <dgm:spPr/>
    </dgm:pt>
    <dgm:pt modelId="{0E915E84-94F0-4D23-8361-B763761E5D2D}" type="pres">
      <dgm:prSet presAssocID="{995B09A9-0726-4F7C-98C4-DD913EBAC9E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9545ABC-1A21-4AB3-B653-D549DA8429BA}" type="pres">
      <dgm:prSet presAssocID="{995B09A9-0726-4F7C-98C4-DD913EBAC9EC}" presName="negativeSpace" presStyleCnt="0"/>
      <dgm:spPr/>
    </dgm:pt>
    <dgm:pt modelId="{8B770CDB-45F4-4B50-A9D0-9A76423B408A}" type="pres">
      <dgm:prSet presAssocID="{995B09A9-0726-4F7C-98C4-DD913EBAC9EC}" presName="childText" presStyleLbl="conFgAcc1" presStyleIdx="0" presStyleCnt="5">
        <dgm:presLayoutVars>
          <dgm:bulletEnabled val="1"/>
        </dgm:presLayoutVars>
      </dgm:prSet>
      <dgm:spPr/>
    </dgm:pt>
    <dgm:pt modelId="{2C7A201E-0727-497A-9B95-DAB4CA75F7ED}" type="pres">
      <dgm:prSet presAssocID="{9917A314-B4DA-468E-9BD5-CC298D88DD6B}" presName="spaceBetweenRectangles" presStyleCnt="0"/>
      <dgm:spPr/>
    </dgm:pt>
    <dgm:pt modelId="{A4B547D8-4C11-4AA8-881E-6AF557F2505F}" type="pres">
      <dgm:prSet presAssocID="{B5107D1C-AA7E-41A3-9EBD-05829E6FD76F}" presName="parentLin" presStyleCnt="0"/>
      <dgm:spPr/>
    </dgm:pt>
    <dgm:pt modelId="{27970580-ECE9-469A-A7BE-4B0FC7375F60}" type="pres">
      <dgm:prSet presAssocID="{B5107D1C-AA7E-41A3-9EBD-05829E6FD76F}" presName="parentLeftMargin" presStyleLbl="node1" presStyleIdx="0" presStyleCnt="5"/>
      <dgm:spPr/>
    </dgm:pt>
    <dgm:pt modelId="{D7F50C66-59AC-45EE-B0BD-A9AEC380B2A6}" type="pres">
      <dgm:prSet presAssocID="{B5107D1C-AA7E-41A3-9EBD-05829E6FD76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0390CD9-6938-47C6-84A0-268123A3325E}" type="pres">
      <dgm:prSet presAssocID="{B5107D1C-AA7E-41A3-9EBD-05829E6FD76F}" presName="negativeSpace" presStyleCnt="0"/>
      <dgm:spPr/>
    </dgm:pt>
    <dgm:pt modelId="{AC75B994-ECD8-4DC7-8188-E2EF36574AFA}" type="pres">
      <dgm:prSet presAssocID="{B5107D1C-AA7E-41A3-9EBD-05829E6FD76F}" presName="childText" presStyleLbl="conFgAcc1" presStyleIdx="1" presStyleCnt="5">
        <dgm:presLayoutVars>
          <dgm:bulletEnabled val="1"/>
        </dgm:presLayoutVars>
      </dgm:prSet>
      <dgm:spPr/>
    </dgm:pt>
    <dgm:pt modelId="{03D1F8F0-CB22-46BB-B2A2-18065E8F0C1D}" type="pres">
      <dgm:prSet presAssocID="{1125A1A7-944A-4875-8A29-CC241D60EA4B}" presName="spaceBetweenRectangles" presStyleCnt="0"/>
      <dgm:spPr/>
    </dgm:pt>
    <dgm:pt modelId="{0A804DBE-4F3D-4399-B361-4EAC7AB69722}" type="pres">
      <dgm:prSet presAssocID="{0429FE4E-E7E7-4569-8C8A-11AB848FBDF1}" presName="parentLin" presStyleCnt="0"/>
      <dgm:spPr/>
    </dgm:pt>
    <dgm:pt modelId="{583766A9-31FA-4B6C-86BD-1C57F0BFDB13}" type="pres">
      <dgm:prSet presAssocID="{0429FE4E-E7E7-4569-8C8A-11AB848FBDF1}" presName="parentLeftMargin" presStyleLbl="node1" presStyleIdx="1" presStyleCnt="5"/>
      <dgm:spPr/>
    </dgm:pt>
    <dgm:pt modelId="{15EBDAD3-146A-4489-BAC0-1F4ABCEEF943}" type="pres">
      <dgm:prSet presAssocID="{0429FE4E-E7E7-4569-8C8A-11AB848FBDF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A13EDC0-96EE-4BF2-9066-AF7B573ED19F}" type="pres">
      <dgm:prSet presAssocID="{0429FE4E-E7E7-4569-8C8A-11AB848FBDF1}" presName="negativeSpace" presStyleCnt="0"/>
      <dgm:spPr/>
    </dgm:pt>
    <dgm:pt modelId="{DFCF8199-E2F2-43DE-8C7B-45B6E93B334F}" type="pres">
      <dgm:prSet presAssocID="{0429FE4E-E7E7-4569-8C8A-11AB848FBDF1}" presName="childText" presStyleLbl="conFgAcc1" presStyleIdx="2" presStyleCnt="5">
        <dgm:presLayoutVars>
          <dgm:bulletEnabled val="1"/>
        </dgm:presLayoutVars>
      </dgm:prSet>
      <dgm:spPr/>
    </dgm:pt>
    <dgm:pt modelId="{01F56FD1-36AC-494D-B33B-40512265B79C}" type="pres">
      <dgm:prSet presAssocID="{9F00E014-403D-40B7-B70A-F76280050DC1}" presName="spaceBetweenRectangles" presStyleCnt="0"/>
      <dgm:spPr/>
    </dgm:pt>
    <dgm:pt modelId="{62989083-EC7F-4851-BAD0-046F5247B39E}" type="pres">
      <dgm:prSet presAssocID="{B9DF9064-12F0-4559-B4C5-2284D43061C5}" presName="parentLin" presStyleCnt="0"/>
      <dgm:spPr/>
    </dgm:pt>
    <dgm:pt modelId="{D0436D9C-F0E2-4852-A318-FDA46953E866}" type="pres">
      <dgm:prSet presAssocID="{B9DF9064-12F0-4559-B4C5-2284D43061C5}" presName="parentLeftMargin" presStyleLbl="node1" presStyleIdx="2" presStyleCnt="5"/>
      <dgm:spPr/>
    </dgm:pt>
    <dgm:pt modelId="{3FB1C938-4CBD-4C06-A64B-A0DED4D0FD77}" type="pres">
      <dgm:prSet presAssocID="{B9DF9064-12F0-4559-B4C5-2284D43061C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409E8EA-B444-4934-8414-B881C0FDC65E}" type="pres">
      <dgm:prSet presAssocID="{B9DF9064-12F0-4559-B4C5-2284D43061C5}" presName="negativeSpace" presStyleCnt="0"/>
      <dgm:spPr/>
    </dgm:pt>
    <dgm:pt modelId="{B421DBA3-CE1C-4AC7-BCAC-51066281A02C}" type="pres">
      <dgm:prSet presAssocID="{B9DF9064-12F0-4559-B4C5-2284D43061C5}" presName="childText" presStyleLbl="conFgAcc1" presStyleIdx="3" presStyleCnt="5">
        <dgm:presLayoutVars>
          <dgm:bulletEnabled val="1"/>
        </dgm:presLayoutVars>
      </dgm:prSet>
      <dgm:spPr/>
    </dgm:pt>
    <dgm:pt modelId="{5B3BF9BF-983B-4066-A52E-50893B574E4E}" type="pres">
      <dgm:prSet presAssocID="{9344DA08-5D32-4F77-B46B-21207881B0B6}" presName="spaceBetweenRectangles" presStyleCnt="0"/>
      <dgm:spPr/>
    </dgm:pt>
    <dgm:pt modelId="{A8ED7A1B-DFC7-4AC7-A072-6F23A0F1835C}" type="pres">
      <dgm:prSet presAssocID="{F63401A6-22B6-41E0-8CD8-04A42441FAC1}" presName="parentLin" presStyleCnt="0"/>
      <dgm:spPr/>
    </dgm:pt>
    <dgm:pt modelId="{D8B24691-8383-4453-900E-C1FB0A7C7928}" type="pres">
      <dgm:prSet presAssocID="{F63401A6-22B6-41E0-8CD8-04A42441FAC1}" presName="parentLeftMargin" presStyleLbl="node1" presStyleIdx="3" presStyleCnt="5"/>
      <dgm:spPr/>
    </dgm:pt>
    <dgm:pt modelId="{FC87873B-3E12-49EE-BA98-AB621C063A7F}" type="pres">
      <dgm:prSet presAssocID="{F63401A6-22B6-41E0-8CD8-04A42441FAC1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AFED6439-95F7-4A3C-87AF-404FC04D1413}" type="pres">
      <dgm:prSet presAssocID="{F63401A6-22B6-41E0-8CD8-04A42441FAC1}" presName="negativeSpace" presStyleCnt="0"/>
      <dgm:spPr/>
    </dgm:pt>
    <dgm:pt modelId="{83E638E8-B2AD-4C5D-9D96-0F877558C88D}" type="pres">
      <dgm:prSet presAssocID="{F63401A6-22B6-41E0-8CD8-04A42441FAC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18B0219-E059-4DCF-B687-D140E124DF3F}" srcId="{7D550F75-4A8E-449A-AC46-8C3DDBBD102A}" destId="{0429FE4E-E7E7-4569-8C8A-11AB848FBDF1}" srcOrd="2" destOrd="0" parTransId="{A8DC540E-5524-47AD-A89C-DEE4467BFFCC}" sibTransId="{9F00E014-403D-40B7-B70A-F76280050DC1}"/>
    <dgm:cxn modelId="{D8190C21-0F48-4476-A968-97ED70374088}" srcId="{7D550F75-4A8E-449A-AC46-8C3DDBBD102A}" destId="{B5107D1C-AA7E-41A3-9EBD-05829E6FD76F}" srcOrd="1" destOrd="0" parTransId="{78222F0C-3A9B-44AD-8532-0A3E1B281C80}" sibTransId="{1125A1A7-944A-4875-8A29-CC241D60EA4B}"/>
    <dgm:cxn modelId="{4DF0E232-962F-4E7C-9D22-E3E44DB441CD}" type="presOf" srcId="{B9DF9064-12F0-4559-B4C5-2284D43061C5}" destId="{3FB1C938-4CBD-4C06-A64B-A0DED4D0FD77}" srcOrd="1" destOrd="0" presId="urn:microsoft.com/office/officeart/2005/8/layout/list1"/>
    <dgm:cxn modelId="{06324B35-8059-45DA-9DC4-E2B8C2C5805A}" srcId="{7D550F75-4A8E-449A-AC46-8C3DDBBD102A}" destId="{B9DF9064-12F0-4559-B4C5-2284D43061C5}" srcOrd="3" destOrd="0" parTransId="{467C0582-881E-4F73-8916-C5A66F4A3C0D}" sibTransId="{9344DA08-5D32-4F77-B46B-21207881B0B6}"/>
    <dgm:cxn modelId="{D46E1D71-FEA7-44A6-9861-A3F5B146CA5F}" type="presOf" srcId="{995B09A9-0726-4F7C-98C4-DD913EBAC9EC}" destId="{0E915E84-94F0-4D23-8361-B763761E5D2D}" srcOrd="1" destOrd="0" presId="urn:microsoft.com/office/officeart/2005/8/layout/list1"/>
    <dgm:cxn modelId="{0B798C58-611E-418C-935B-EB03FF7FDF10}" type="presOf" srcId="{7D550F75-4A8E-449A-AC46-8C3DDBBD102A}" destId="{734606B4-2CA2-4420-9F72-A2EA145CC52E}" srcOrd="0" destOrd="0" presId="urn:microsoft.com/office/officeart/2005/8/layout/list1"/>
    <dgm:cxn modelId="{49C3757A-F6A5-41A2-92B2-7F67233F2B3A}" srcId="{7D550F75-4A8E-449A-AC46-8C3DDBBD102A}" destId="{995B09A9-0726-4F7C-98C4-DD913EBAC9EC}" srcOrd="0" destOrd="0" parTransId="{C3EC9029-42B6-49DE-B462-76005A3E2750}" sibTransId="{9917A314-B4DA-468E-9BD5-CC298D88DD6B}"/>
    <dgm:cxn modelId="{97E2C183-9BC1-4C30-8AB2-4B0CEC35690E}" type="presOf" srcId="{B5107D1C-AA7E-41A3-9EBD-05829E6FD76F}" destId="{D7F50C66-59AC-45EE-B0BD-A9AEC380B2A6}" srcOrd="1" destOrd="0" presId="urn:microsoft.com/office/officeart/2005/8/layout/list1"/>
    <dgm:cxn modelId="{B84BB28E-72CC-41E8-9C89-AC09E1B1EA5D}" type="presOf" srcId="{F63401A6-22B6-41E0-8CD8-04A42441FAC1}" destId="{D8B24691-8383-4453-900E-C1FB0A7C7928}" srcOrd="0" destOrd="0" presId="urn:microsoft.com/office/officeart/2005/8/layout/list1"/>
    <dgm:cxn modelId="{FAC02A90-05E3-4C6C-B551-B0FCBFEF5945}" srcId="{7D550F75-4A8E-449A-AC46-8C3DDBBD102A}" destId="{F63401A6-22B6-41E0-8CD8-04A42441FAC1}" srcOrd="4" destOrd="0" parTransId="{D2606FAB-D6D0-4539-80F4-3DDD51C4E56B}" sibTransId="{22C1C258-8125-45F9-B6A7-8016A307FAAF}"/>
    <dgm:cxn modelId="{DFC07FA3-7A06-4C87-9B9D-B2092BFA5802}" type="presOf" srcId="{0429FE4E-E7E7-4569-8C8A-11AB848FBDF1}" destId="{15EBDAD3-146A-4489-BAC0-1F4ABCEEF943}" srcOrd="1" destOrd="0" presId="urn:microsoft.com/office/officeart/2005/8/layout/list1"/>
    <dgm:cxn modelId="{04FC82C4-68C4-4C22-8CD3-1E20648D3737}" type="presOf" srcId="{F63401A6-22B6-41E0-8CD8-04A42441FAC1}" destId="{FC87873B-3E12-49EE-BA98-AB621C063A7F}" srcOrd="1" destOrd="0" presId="urn:microsoft.com/office/officeart/2005/8/layout/list1"/>
    <dgm:cxn modelId="{FE2FB2E1-696C-42A9-9EC7-C327DC70F142}" type="presOf" srcId="{0429FE4E-E7E7-4569-8C8A-11AB848FBDF1}" destId="{583766A9-31FA-4B6C-86BD-1C57F0BFDB13}" srcOrd="0" destOrd="0" presId="urn:microsoft.com/office/officeart/2005/8/layout/list1"/>
    <dgm:cxn modelId="{B1C04CE3-B5A0-45AC-A3AD-112B00368890}" type="presOf" srcId="{B5107D1C-AA7E-41A3-9EBD-05829E6FD76F}" destId="{27970580-ECE9-469A-A7BE-4B0FC7375F60}" srcOrd="0" destOrd="0" presId="urn:microsoft.com/office/officeart/2005/8/layout/list1"/>
    <dgm:cxn modelId="{4D29C5E3-2FD4-4454-A5A2-7DD767CD0F6E}" type="presOf" srcId="{995B09A9-0726-4F7C-98C4-DD913EBAC9EC}" destId="{229A466C-E66D-405E-AAFF-FEAD8CA08EF9}" srcOrd="0" destOrd="0" presId="urn:microsoft.com/office/officeart/2005/8/layout/list1"/>
    <dgm:cxn modelId="{B9CB3BED-C112-4D7E-A557-9EFB7F9F36A1}" type="presOf" srcId="{B9DF9064-12F0-4559-B4C5-2284D43061C5}" destId="{D0436D9C-F0E2-4852-A318-FDA46953E866}" srcOrd="0" destOrd="0" presId="urn:microsoft.com/office/officeart/2005/8/layout/list1"/>
    <dgm:cxn modelId="{5229AFC2-0CAC-4531-9536-40157C9830F4}" type="presParOf" srcId="{734606B4-2CA2-4420-9F72-A2EA145CC52E}" destId="{C29530DD-84EA-461D-BC94-3E1631A15AD5}" srcOrd="0" destOrd="0" presId="urn:microsoft.com/office/officeart/2005/8/layout/list1"/>
    <dgm:cxn modelId="{B4C43629-9D1B-4920-8901-02AF484EDDE1}" type="presParOf" srcId="{C29530DD-84EA-461D-BC94-3E1631A15AD5}" destId="{229A466C-E66D-405E-AAFF-FEAD8CA08EF9}" srcOrd="0" destOrd="0" presId="urn:microsoft.com/office/officeart/2005/8/layout/list1"/>
    <dgm:cxn modelId="{5750250C-CB9E-4441-A6CD-9AA1DD4A5F0A}" type="presParOf" srcId="{C29530DD-84EA-461D-BC94-3E1631A15AD5}" destId="{0E915E84-94F0-4D23-8361-B763761E5D2D}" srcOrd="1" destOrd="0" presId="urn:microsoft.com/office/officeart/2005/8/layout/list1"/>
    <dgm:cxn modelId="{275C2E0B-ACD8-42D0-B458-4D0CED5AD5FA}" type="presParOf" srcId="{734606B4-2CA2-4420-9F72-A2EA145CC52E}" destId="{E9545ABC-1A21-4AB3-B653-D549DA8429BA}" srcOrd="1" destOrd="0" presId="urn:microsoft.com/office/officeart/2005/8/layout/list1"/>
    <dgm:cxn modelId="{21CD4832-33D7-4BF0-AADF-602C24F80F2B}" type="presParOf" srcId="{734606B4-2CA2-4420-9F72-A2EA145CC52E}" destId="{8B770CDB-45F4-4B50-A9D0-9A76423B408A}" srcOrd="2" destOrd="0" presId="urn:microsoft.com/office/officeart/2005/8/layout/list1"/>
    <dgm:cxn modelId="{5DF9E654-24C0-4737-AD76-2356D2F03AE9}" type="presParOf" srcId="{734606B4-2CA2-4420-9F72-A2EA145CC52E}" destId="{2C7A201E-0727-497A-9B95-DAB4CA75F7ED}" srcOrd="3" destOrd="0" presId="urn:microsoft.com/office/officeart/2005/8/layout/list1"/>
    <dgm:cxn modelId="{9A769B01-F3EB-4FF5-B302-11BB6BAEADB8}" type="presParOf" srcId="{734606B4-2CA2-4420-9F72-A2EA145CC52E}" destId="{A4B547D8-4C11-4AA8-881E-6AF557F2505F}" srcOrd="4" destOrd="0" presId="urn:microsoft.com/office/officeart/2005/8/layout/list1"/>
    <dgm:cxn modelId="{DF00A2DC-8F80-4DDB-B916-153BE8EFE1FF}" type="presParOf" srcId="{A4B547D8-4C11-4AA8-881E-6AF557F2505F}" destId="{27970580-ECE9-469A-A7BE-4B0FC7375F60}" srcOrd="0" destOrd="0" presId="urn:microsoft.com/office/officeart/2005/8/layout/list1"/>
    <dgm:cxn modelId="{E8C2836A-E51C-4627-B4AE-6F056FD613B7}" type="presParOf" srcId="{A4B547D8-4C11-4AA8-881E-6AF557F2505F}" destId="{D7F50C66-59AC-45EE-B0BD-A9AEC380B2A6}" srcOrd="1" destOrd="0" presId="urn:microsoft.com/office/officeart/2005/8/layout/list1"/>
    <dgm:cxn modelId="{053C0534-618D-4847-AA57-F9AAAEC68701}" type="presParOf" srcId="{734606B4-2CA2-4420-9F72-A2EA145CC52E}" destId="{00390CD9-6938-47C6-84A0-268123A3325E}" srcOrd="5" destOrd="0" presId="urn:microsoft.com/office/officeart/2005/8/layout/list1"/>
    <dgm:cxn modelId="{3A63F5C8-EAA7-4CBF-AFC0-2CE78B9BD58B}" type="presParOf" srcId="{734606B4-2CA2-4420-9F72-A2EA145CC52E}" destId="{AC75B994-ECD8-4DC7-8188-E2EF36574AFA}" srcOrd="6" destOrd="0" presId="urn:microsoft.com/office/officeart/2005/8/layout/list1"/>
    <dgm:cxn modelId="{F238D865-179B-4265-B6AF-D01E33EFDC40}" type="presParOf" srcId="{734606B4-2CA2-4420-9F72-A2EA145CC52E}" destId="{03D1F8F0-CB22-46BB-B2A2-18065E8F0C1D}" srcOrd="7" destOrd="0" presId="urn:microsoft.com/office/officeart/2005/8/layout/list1"/>
    <dgm:cxn modelId="{1BF581D7-E259-402F-9F8D-6D1C9F3B3FB0}" type="presParOf" srcId="{734606B4-2CA2-4420-9F72-A2EA145CC52E}" destId="{0A804DBE-4F3D-4399-B361-4EAC7AB69722}" srcOrd="8" destOrd="0" presId="urn:microsoft.com/office/officeart/2005/8/layout/list1"/>
    <dgm:cxn modelId="{77FC1143-43A5-4E8B-9E47-9419BD329842}" type="presParOf" srcId="{0A804DBE-4F3D-4399-B361-4EAC7AB69722}" destId="{583766A9-31FA-4B6C-86BD-1C57F0BFDB13}" srcOrd="0" destOrd="0" presId="urn:microsoft.com/office/officeart/2005/8/layout/list1"/>
    <dgm:cxn modelId="{A85B1D1D-0B7B-424F-92E1-95C4DE6D1F06}" type="presParOf" srcId="{0A804DBE-4F3D-4399-B361-4EAC7AB69722}" destId="{15EBDAD3-146A-4489-BAC0-1F4ABCEEF943}" srcOrd="1" destOrd="0" presId="urn:microsoft.com/office/officeart/2005/8/layout/list1"/>
    <dgm:cxn modelId="{62DCD4D7-BCCB-4179-957E-8305C904BD49}" type="presParOf" srcId="{734606B4-2CA2-4420-9F72-A2EA145CC52E}" destId="{FA13EDC0-96EE-4BF2-9066-AF7B573ED19F}" srcOrd="9" destOrd="0" presId="urn:microsoft.com/office/officeart/2005/8/layout/list1"/>
    <dgm:cxn modelId="{BB181A09-5DA1-47E1-9E47-69D435507750}" type="presParOf" srcId="{734606B4-2CA2-4420-9F72-A2EA145CC52E}" destId="{DFCF8199-E2F2-43DE-8C7B-45B6E93B334F}" srcOrd="10" destOrd="0" presId="urn:microsoft.com/office/officeart/2005/8/layout/list1"/>
    <dgm:cxn modelId="{6E80D69A-7F83-4C2D-82E7-3D5B9EF357F3}" type="presParOf" srcId="{734606B4-2CA2-4420-9F72-A2EA145CC52E}" destId="{01F56FD1-36AC-494D-B33B-40512265B79C}" srcOrd="11" destOrd="0" presId="urn:microsoft.com/office/officeart/2005/8/layout/list1"/>
    <dgm:cxn modelId="{A5E9113C-450C-40C1-A362-465F53EA66CF}" type="presParOf" srcId="{734606B4-2CA2-4420-9F72-A2EA145CC52E}" destId="{62989083-EC7F-4851-BAD0-046F5247B39E}" srcOrd="12" destOrd="0" presId="urn:microsoft.com/office/officeart/2005/8/layout/list1"/>
    <dgm:cxn modelId="{ECDA012C-84B8-4DDB-8619-6908EA6FE7AC}" type="presParOf" srcId="{62989083-EC7F-4851-BAD0-046F5247B39E}" destId="{D0436D9C-F0E2-4852-A318-FDA46953E866}" srcOrd="0" destOrd="0" presId="urn:microsoft.com/office/officeart/2005/8/layout/list1"/>
    <dgm:cxn modelId="{88D87523-9048-4B39-8845-5CAACBF4AD0F}" type="presParOf" srcId="{62989083-EC7F-4851-BAD0-046F5247B39E}" destId="{3FB1C938-4CBD-4C06-A64B-A0DED4D0FD77}" srcOrd="1" destOrd="0" presId="urn:microsoft.com/office/officeart/2005/8/layout/list1"/>
    <dgm:cxn modelId="{F613DD79-06FA-4E6A-98A3-1744B1AB1CA1}" type="presParOf" srcId="{734606B4-2CA2-4420-9F72-A2EA145CC52E}" destId="{B409E8EA-B444-4934-8414-B881C0FDC65E}" srcOrd="13" destOrd="0" presId="urn:microsoft.com/office/officeart/2005/8/layout/list1"/>
    <dgm:cxn modelId="{C73D2C50-DA8E-47E7-AA44-DEFFF2DDC48E}" type="presParOf" srcId="{734606B4-2CA2-4420-9F72-A2EA145CC52E}" destId="{B421DBA3-CE1C-4AC7-BCAC-51066281A02C}" srcOrd="14" destOrd="0" presId="urn:microsoft.com/office/officeart/2005/8/layout/list1"/>
    <dgm:cxn modelId="{A3014B14-C1CF-4C24-B338-8860D4B3DEF0}" type="presParOf" srcId="{734606B4-2CA2-4420-9F72-A2EA145CC52E}" destId="{5B3BF9BF-983B-4066-A52E-50893B574E4E}" srcOrd="15" destOrd="0" presId="urn:microsoft.com/office/officeart/2005/8/layout/list1"/>
    <dgm:cxn modelId="{A57FE425-592A-4E93-BEB8-332C0B60DFB6}" type="presParOf" srcId="{734606B4-2CA2-4420-9F72-A2EA145CC52E}" destId="{A8ED7A1B-DFC7-4AC7-A072-6F23A0F1835C}" srcOrd="16" destOrd="0" presId="urn:microsoft.com/office/officeart/2005/8/layout/list1"/>
    <dgm:cxn modelId="{B2E75A37-D677-4276-B46F-249AC6D9AF2E}" type="presParOf" srcId="{A8ED7A1B-DFC7-4AC7-A072-6F23A0F1835C}" destId="{D8B24691-8383-4453-900E-C1FB0A7C7928}" srcOrd="0" destOrd="0" presId="urn:microsoft.com/office/officeart/2005/8/layout/list1"/>
    <dgm:cxn modelId="{18F56D0D-779B-44FE-B765-1F056FF794E7}" type="presParOf" srcId="{A8ED7A1B-DFC7-4AC7-A072-6F23A0F1835C}" destId="{FC87873B-3E12-49EE-BA98-AB621C063A7F}" srcOrd="1" destOrd="0" presId="urn:microsoft.com/office/officeart/2005/8/layout/list1"/>
    <dgm:cxn modelId="{3BAB13B8-5B2E-4204-BA54-361FF52070BE}" type="presParOf" srcId="{734606B4-2CA2-4420-9F72-A2EA145CC52E}" destId="{AFED6439-95F7-4A3C-87AF-404FC04D1413}" srcOrd="17" destOrd="0" presId="urn:microsoft.com/office/officeart/2005/8/layout/list1"/>
    <dgm:cxn modelId="{67BE8752-1003-4137-BBED-B0EC2E945D6E}" type="presParOf" srcId="{734606B4-2CA2-4420-9F72-A2EA145CC52E}" destId="{83E638E8-B2AD-4C5D-9D96-0F877558C88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55FC7-7175-4334-BB7F-0C7362976743}">
      <dsp:nvSpPr>
        <dsp:cNvPr id="0" name=""/>
        <dsp:cNvSpPr/>
      </dsp:nvSpPr>
      <dsp:spPr>
        <a:xfrm>
          <a:off x="0" y="379110"/>
          <a:ext cx="662880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3BF3A2-F9EF-48FA-8983-8102D24152BF}">
      <dsp:nvSpPr>
        <dsp:cNvPr id="0" name=""/>
        <dsp:cNvSpPr/>
      </dsp:nvSpPr>
      <dsp:spPr>
        <a:xfrm>
          <a:off x="331440" y="54390"/>
          <a:ext cx="4640162" cy="6494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Leadership Development</a:t>
          </a:r>
        </a:p>
      </dsp:txBody>
      <dsp:txXfrm>
        <a:off x="363143" y="86093"/>
        <a:ext cx="4576756" cy="586034"/>
      </dsp:txXfrm>
    </dsp:sp>
    <dsp:sp modelId="{2BC8DB55-AEA7-43B5-BEA8-139C7610D957}">
      <dsp:nvSpPr>
        <dsp:cNvPr id="0" name=""/>
        <dsp:cNvSpPr/>
      </dsp:nvSpPr>
      <dsp:spPr>
        <a:xfrm>
          <a:off x="0" y="1377030"/>
          <a:ext cx="662880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741071"/>
              <a:satOff val="3550"/>
              <a:lumOff val="32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E5A596-300F-4ADE-BA43-B265A141DB02}">
      <dsp:nvSpPr>
        <dsp:cNvPr id="0" name=""/>
        <dsp:cNvSpPr/>
      </dsp:nvSpPr>
      <dsp:spPr>
        <a:xfrm>
          <a:off x="331440" y="1052310"/>
          <a:ext cx="4640162" cy="649440"/>
        </a:xfrm>
        <a:prstGeom prst="round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Experiential Faith Formation</a:t>
          </a:r>
        </a:p>
      </dsp:txBody>
      <dsp:txXfrm>
        <a:off x="363143" y="1084013"/>
        <a:ext cx="4576756" cy="586034"/>
      </dsp:txXfrm>
    </dsp:sp>
    <dsp:sp modelId="{7256F176-A271-4D72-98B3-81FEAD6C9384}">
      <dsp:nvSpPr>
        <dsp:cNvPr id="0" name=""/>
        <dsp:cNvSpPr/>
      </dsp:nvSpPr>
      <dsp:spPr>
        <a:xfrm>
          <a:off x="0" y="2374950"/>
          <a:ext cx="662880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81AF67-BB1A-4CBD-9EC1-4B63EFC4E6A0}">
      <dsp:nvSpPr>
        <dsp:cNvPr id="0" name=""/>
        <dsp:cNvSpPr/>
      </dsp:nvSpPr>
      <dsp:spPr>
        <a:xfrm>
          <a:off x="331440" y="2050230"/>
          <a:ext cx="4640162" cy="64944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Small Group Relational Ministry</a:t>
          </a:r>
        </a:p>
      </dsp:txBody>
      <dsp:txXfrm>
        <a:off x="363143" y="2081933"/>
        <a:ext cx="4576756" cy="586034"/>
      </dsp:txXfrm>
    </dsp:sp>
    <dsp:sp modelId="{3674E531-223E-4DDE-B406-2947F63CAA53}">
      <dsp:nvSpPr>
        <dsp:cNvPr id="0" name=""/>
        <dsp:cNvSpPr/>
      </dsp:nvSpPr>
      <dsp:spPr>
        <a:xfrm>
          <a:off x="0" y="3372870"/>
          <a:ext cx="662880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223214"/>
              <a:satOff val="10650"/>
              <a:lumOff val="98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B5141C-B1DA-4B2C-B7A0-EE45B61CA6E2}">
      <dsp:nvSpPr>
        <dsp:cNvPr id="0" name=""/>
        <dsp:cNvSpPr/>
      </dsp:nvSpPr>
      <dsp:spPr>
        <a:xfrm>
          <a:off x="331440" y="3048150"/>
          <a:ext cx="4640162" cy="649440"/>
        </a:xfrm>
        <a:prstGeom prst="round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Environmental Stewardship</a:t>
          </a:r>
        </a:p>
      </dsp:txBody>
      <dsp:txXfrm>
        <a:off x="363143" y="3079853"/>
        <a:ext cx="4576756" cy="586034"/>
      </dsp:txXfrm>
    </dsp:sp>
    <dsp:sp modelId="{B172E365-8044-47D0-9C9B-D4A22B610E12}">
      <dsp:nvSpPr>
        <dsp:cNvPr id="0" name=""/>
        <dsp:cNvSpPr/>
      </dsp:nvSpPr>
      <dsp:spPr>
        <a:xfrm>
          <a:off x="0" y="4370790"/>
          <a:ext cx="662880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3B400A-7C44-4A42-BE4C-AFC059011F21}">
      <dsp:nvSpPr>
        <dsp:cNvPr id="0" name=""/>
        <dsp:cNvSpPr/>
      </dsp:nvSpPr>
      <dsp:spPr>
        <a:xfrm>
          <a:off x="331440" y="4046070"/>
          <a:ext cx="4640162" cy="64944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 Spirit of Generosity</a:t>
          </a:r>
        </a:p>
      </dsp:txBody>
      <dsp:txXfrm>
        <a:off x="363143" y="4077773"/>
        <a:ext cx="4576756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70CDB-45F4-4B50-A9D0-9A76423B408A}">
      <dsp:nvSpPr>
        <dsp:cNvPr id="0" name=""/>
        <dsp:cNvSpPr/>
      </dsp:nvSpPr>
      <dsp:spPr>
        <a:xfrm>
          <a:off x="0" y="379110"/>
          <a:ext cx="662880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915E84-94F0-4D23-8361-B763761E5D2D}">
      <dsp:nvSpPr>
        <dsp:cNvPr id="0" name=""/>
        <dsp:cNvSpPr/>
      </dsp:nvSpPr>
      <dsp:spPr>
        <a:xfrm>
          <a:off x="331440" y="54390"/>
          <a:ext cx="4640162" cy="6494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Leadership Development</a:t>
          </a:r>
        </a:p>
      </dsp:txBody>
      <dsp:txXfrm>
        <a:off x="363143" y="86093"/>
        <a:ext cx="4576756" cy="586034"/>
      </dsp:txXfrm>
    </dsp:sp>
    <dsp:sp modelId="{AC75B994-ECD8-4DC7-8188-E2EF36574AFA}">
      <dsp:nvSpPr>
        <dsp:cNvPr id="0" name=""/>
        <dsp:cNvSpPr/>
      </dsp:nvSpPr>
      <dsp:spPr>
        <a:xfrm>
          <a:off x="0" y="1377030"/>
          <a:ext cx="662880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741071"/>
              <a:satOff val="3550"/>
              <a:lumOff val="32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F50C66-59AC-45EE-B0BD-A9AEC380B2A6}">
      <dsp:nvSpPr>
        <dsp:cNvPr id="0" name=""/>
        <dsp:cNvSpPr/>
      </dsp:nvSpPr>
      <dsp:spPr>
        <a:xfrm>
          <a:off x="331440" y="1052310"/>
          <a:ext cx="4640162" cy="649440"/>
        </a:xfrm>
        <a:prstGeom prst="round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Experiential Faith Formation</a:t>
          </a:r>
        </a:p>
      </dsp:txBody>
      <dsp:txXfrm>
        <a:off x="363143" y="1084013"/>
        <a:ext cx="4576756" cy="586034"/>
      </dsp:txXfrm>
    </dsp:sp>
    <dsp:sp modelId="{DFCF8199-E2F2-43DE-8C7B-45B6E93B334F}">
      <dsp:nvSpPr>
        <dsp:cNvPr id="0" name=""/>
        <dsp:cNvSpPr/>
      </dsp:nvSpPr>
      <dsp:spPr>
        <a:xfrm>
          <a:off x="0" y="2374950"/>
          <a:ext cx="662880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EBDAD3-146A-4489-BAC0-1F4ABCEEF943}">
      <dsp:nvSpPr>
        <dsp:cNvPr id="0" name=""/>
        <dsp:cNvSpPr/>
      </dsp:nvSpPr>
      <dsp:spPr>
        <a:xfrm>
          <a:off x="331440" y="2050230"/>
          <a:ext cx="4640162" cy="64944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Small Group Relational Ministry</a:t>
          </a:r>
        </a:p>
      </dsp:txBody>
      <dsp:txXfrm>
        <a:off x="363143" y="2081933"/>
        <a:ext cx="4576756" cy="586034"/>
      </dsp:txXfrm>
    </dsp:sp>
    <dsp:sp modelId="{B421DBA3-CE1C-4AC7-BCAC-51066281A02C}">
      <dsp:nvSpPr>
        <dsp:cNvPr id="0" name=""/>
        <dsp:cNvSpPr/>
      </dsp:nvSpPr>
      <dsp:spPr>
        <a:xfrm>
          <a:off x="0" y="3372870"/>
          <a:ext cx="662880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223214"/>
              <a:satOff val="10650"/>
              <a:lumOff val="98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1C938-4CBD-4C06-A64B-A0DED4D0FD77}">
      <dsp:nvSpPr>
        <dsp:cNvPr id="0" name=""/>
        <dsp:cNvSpPr/>
      </dsp:nvSpPr>
      <dsp:spPr>
        <a:xfrm>
          <a:off x="331440" y="3048150"/>
          <a:ext cx="4640162" cy="649440"/>
        </a:xfrm>
        <a:prstGeom prst="round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Environmental Stewardship</a:t>
          </a:r>
        </a:p>
      </dsp:txBody>
      <dsp:txXfrm>
        <a:off x="363143" y="3079853"/>
        <a:ext cx="4576756" cy="586034"/>
      </dsp:txXfrm>
    </dsp:sp>
    <dsp:sp modelId="{83E638E8-B2AD-4C5D-9D96-0F877558C88D}">
      <dsp:nvSpPr>
        <dsp:cNvPr id="0" name=""/>
        <dsp:cNvSpPr/>
      </dsp:nvSpPr>
      <dsp:spPr>
        <a:xfrm>
          <a:off x="0" y="4370790"/>
          <a:ext cx="662880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87873B-3E12-49EE-BA98-AB621C063A7F}">
      <dsp:nvSpPr>
        <dsp:cNvPr id="0" name=""/>
        <dsp:cNvSpPr/>
      </dsp:nvSpPr>
      <dsp:spPr>
        <a:xfrm>
          <a:off x="331440" y="4046070"/>
          <a:ext cx="4640162" cy="64944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 Spirit of Generosity</a:t>
          </a:r>
        </a:p>
      </dsp:txBody>
      <dsp:txXfrm>
        <a:off x="363143" y="4077773"/>
        <a:ext cx="4576756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3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3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358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77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9672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99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1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1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2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5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0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3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8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2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10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BBAC4-71B7-42F7-9C4D-72C75D35EF65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747842-C250-4D2D-86D6-0033D4B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5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55D27F9-7623-4A6E-89FF-87E6C4E0D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7B7CFC0-1E17-41C5-BF93-16E99B1F8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id="{8640594F-E37B-4D91-8E95-9DA62A9B9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5">
              <a:extLst>
                <a:ext uri="{FF2B5EF4-FFF2-40B4-BE49-F238E27FC236}">
                  <a16:creationId xmlns:a16="http://schemas.microsoft.com/office/drawing/2014/main" id="{93C9D004-5359-4937-9D4B-EC8988806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0DE8B4BF-A71A-4324-A033-7886CF70A0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7">
              <a:extLst>
                <a:ext uri="{FF2B5EF4-FFF2-40B4-BE49-F238E27FC236}">
                  <a16:creationId xmlns:a16="http://schemas.microsoft.com/office/drawing/2014/main" id="{5697F627-1058-435C-96D4-98AB552C6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92EF457-D744-4C61-8670-518EC1D2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645924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29">
              <a:extLst>
                <a:ext uri="{FF2B5EF4-FFF2-40B4-BE49-F238E27FC236}">
                  <a16:creationId xmlns:a16="http://schemas.microsoft.com/office/drawing/2014/main" id="{49E61018-BC96-47DC-B47F-FFBA96BAD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3CA434EC-618C-4787-86BA-1BF47478EE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97378863-CDB3-4B0F-A65C-98A1252DD0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64DB124C-4D09-4F65-B1A4-8CDDCD09E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984740"/>
            <a:ext cx="7766936" cy="334129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Our legacy in the Church</a:t>
            </a:r>
          </a:p>
          <a:p>
            <a:pPr algn="ctr"/>
            <a:endParaRPr lang="en-US" sz="4000" b="1" dirty="0">
              <a:solidFill>
                <a:schemeClr val="tx1"/>
              </a:solidFill>
            </a:endParaRPr>
          </a:p>
          <a:p>
            <a:pPr algn="ctr"/>
            <a:r>
              <a:rPr lang="en-US" sz="3500" b="1" dirty="0">
                <a:solidFill>
                  <a:schemeClr val="tx1"/>
                </a:solidFill>
              </a:rPr>
              <a:t>LOM LTE 2020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Mark Burkhardt</a:t>
            </a:r>
          </a:p>
          <a:p>
            <a:pPr algn="ctr"/>
            <a:endParaRPr lang="en-US" sz="3500" b="1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60AA69-D507-45D7-9A31-F3D83A65E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724620"/>
            <a:ext cx="7766936" cy="203583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Lutheran Outdoor Ministries</a:t>
            </a:r>
          </a:p>
        </p:txBody>
      </p:sp>
    </p:spTree>
    <p:extLst>
      <p:ext uri="{BB962C8B-B14F-4D97-AF65-F5344CB8AC3E}">
        <p14:creationId xmlns:p14="http://schemas.microsoft.com/office/powerpoint/2010/main" val="137262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3FF09-8DF9-45D9-96D8-7DEC1A932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Lutheran Outdoor Ministry’s Legacy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4A31C1-233A-40AF-B4E9-E5F9DD6AB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559843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380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CCFF4CDE-882B-4DBC-9E0E-3F19FE3E3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Leadership Development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BC0C91-65BE-4D95-B88F-BB04CEB4A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Autofit/>
          </a:bodyPr>
          <a:lstStyle/>
          <a:p>
            <a:r>
              <a:rPr lang="en-US" sz="2000" dirty="0"/>
              <a:t>Employing young adult staff – trusting young adults to lead!</a:t>
            </a:r>
          </a:p>
          <a:p>
            <a:r>
              <a:rPr lang="en-US" sz="2000" dirty="0"/>
              <a:t>Offering internships in ministry</a:t>
            </a:r>
          </a:p>
          <a:p>
            <a:r>
              <a:rPr lang="en-US" sz="2000" dirty="0"/>
              <a:t>Providing practical leadership experience for life</a:t>
            </a:r>
          </a:p>
          <a:p>
            <a:r>
              <a:rPr lang="en-US" sz="2000" dirty="0"/>
              <a:t>Doing intentional staff training and supervision</a:t>
            </a:r>
          </a:p>
          <a:p>
            <a:r>
              <a:rPr lang="en-US" sz="2000" dirty="0"/>
              <a:t>Learning adaptability, creativity and resilience </a:t>
            </a:r>
          </a:p>
          <a:p>
            <a:r>
              <a:rPr lang="en-US" sz="2000" dirty="0"/>
              <a:t>Providing a pathway to both rostered and lay ministry in the church</a:t>
            </a:r>
          </a:p>
          <a:p>
            <a:r>
              <a:rPr lang="en-US" sz="2000" dirty="0"/>
              <a:t>Offering non-profit board member leadership experience</a:t>
            </a:r>
          </a:p>
        </p:txBody>
      </p:sp>
    </p:spTree>
    <p:extLst>
      <p:ext uri="{BB962C8B-B14F-4D97-AF65-F5344CB8AC3E}">
        <p14:creationId xmlns:p14="http://schemas.microsoft.com/office/powerpoint/2010/main" val="221141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B1610-AB09-444F-9DF7-32364B94E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Exploring God’s Word in new ways</a:t>
            </a:r>
          </a:p>
          <a:p>
            <a:r>
              <a:rPr lang="en-US" sz="2400" dirty="0"/>
              <a:t>Encouraging faith questions and doubts</a:t>
            </a:r>
          </a:p>
          <a:p>
            <a:r>
              <a:rPr lang="en-US" sz="2400" dirty="0"/>
              <a:t>Practicing creative worship </a:t>
            </a:r>
          </a:p>
          <a:p>
            <a:r>
              <a:rPr lang="en-US" sz="2400" dirty="0"/>
              <a:t>Using a storytelling approach</a:t>
            </a:r>
          </a:p>
          <a:p>
            <a:r>
              <a:rPr lang="en-US" sz="2400" dirty="0"/>
              <a:t>Living the Good News of Jesus in daily life</a:t>
            </a:r>
          </a:p>
          <a:p>
            <a:r>
              <a:rPr lang="en-US" sz="2400" dirty="0"/>
              <a:t>Offering intergenerational learning</a:t>
            </a:r>
          </a:p>
          <a:p>
            <a:r>
              <a:rPr lang="en-US" sz="2400" dirty="0"/>
              <a:t>Providing service-learning experiences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A7E2DD-631C-47B6-BF42-ED7248C0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Experiential Faith Formation</a:t>
            </a:r>
          </a:p>
        </p:txBody>
      </p:sp>
    </p:spTree>
    <p:extLst>
      <p:ext uri="{BB962C8B-B14F-4D97-AF65-F5344CB8AC3E}">
        <p14:creationId xmlns:p14="http://schemas.microsoft.com/office/powerpoint/2010/main" val="877503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595B751-3CD9-45DC-9BF6-84A911F9E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Small Group Relational Ministry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7074A-8BCD-4329-852A-688B5882E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sz="2000" dirty="0"/>
              <a:t>Participated in a new organized camping movement (1950’s)</a:t>
            </a:r>
          </a:p>
          <a:p>
            <a:r>
              <a:rPr lang="en-US" sz="2000" dirty="0"/>
              <a:t>Living together in Christian community</a:t>
            </a:r>
          </a:p>
          <a:p>
            <a:r>
              <a:rPr lang="en-US" sz="2000" dirty="0"/>
              <a:t>Practicing healthy communication skills</a:t>
            </a:r>
          </a:p>
          <a:p>
            <a:r>
              <a:rPr lang="en-US" sz="2000" dirty="0"/>
              <a:t>Learning to appreciate individual gifts and differences</a:t>
            </a:r>
          </a:p>
          <a:p>
            <a:r>
              <a:rPr lang="en-US" sz="2000" dirty="0"/>
              <a:t>Expressing care and empathy for the other</a:t>
            </a:r>
          </a:p>
          <a:p>
            <a:r>
              <a:rPr lang="en-US" sz="2000" dirty="0"/>
              <a:t>Practicing affirmation and forgiveness</a:t>
            </a:r>
          </a:p>
          <a:p>
            <a:r>
              <a:rPr lang="en-US" sz="2000" dirty="0"/>
              <a:t>Creating safe spaces for dialog</a:t>
            </a:r>
          </a:p>
        </p:txBody>
      </p:sp>
    </p:spTree>
    <p:extLst>
      <p:ext uri="{BB962C8B-B14F-4D97-AF65-F5344CB8AC3E}">
        <p14:creationId xmlns:p14="http://schemas.microsoft.com/office/powerpoint/2010/main" val="3678624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128E6-7BBD-4AB3-9A82-AAA45CB68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7645"/>
          </a:xfrm>
        </p:spPr>
        <p:txBody>
          <a:bodyPr anchor="t"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Environmental Stewardship</a:t>
            </a:r>
          </a:p>
        </p:txBody>
      </p:sp>
      <p:pic>
        <p:nvPicPr>
          <p:cNvPr id="7" name="Graphic 6" descr="Forest scene">
            <a:extLst>
              <a:ext uri="{FF2B5EF4-FFF2-40B4-BE49-F238E27FC236}">
                <a16:creationId xmlns:a16="http://schemas.microsoft.com/office/drawing/2014/main" id="{7656F781-87C9-43D7-9053-7DB044DDA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474" y="2159331"/>
            <a:ext cx="2915973" cy="291597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CD627-2245-482B-8AED-25CF3C676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1518249"/>
            <a:ext cx="5207839" cy="4523113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Gaining practical experience caring for land and water (25,000+ acres under management)</a:t>
            </a:r>
          </a:p>
          <a:p>
            <a:r>
              <a:rPr lang="en-US" sz="2200" dirty="0"/>
              <a:t>Opening up the natural world to children and others</a:t>
            </a:r>
          </a:p>
          <a:p>
            <a:r>
              <a:rPr lang="en-US" sz="2200" dirty="0"/>
              <a:t>Doing intentional environmental education</a:t>
            </a:r>
          </a:p>
          <a:p>
            <a:r>
              <a:rPr lang="en-US" sz="2200" dirty="0"/>
              <a:t>Joining with community partners - schools</a:t>
            </a:r>
          </a:p>
          <a:p>
            <a:r>
              <a:rPr lang="en-US" sz="2200" dirty="0"/>
              <a:t>Modeling sustainable practices</a:t>
            </a:r>
          </a:p>
          <a:p>
            <a:r>
              <a:rPr lang="en-US" sz="2200" dirty="0"/>
              <a:t>Starting community gardens and engaging in world hunger education efforts</a:t>
            </a:r>
          </a:p>
          <a:p>
            <a:r>
              <a:rPr lang="en-US" sz="2200" dirty="0"/>
              <a:t>Using conservation easements (land trusts)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6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751E39-050C-407A-B1A8-AE6794870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 Spirit of Generosity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67254-85F3-4285-82C4-6373A3A0E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2674189"/>
            <a:ext cx="6341016" cy="3038856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2400" dirty="0"/>
              <a:t>Practicing tremendous generosity from the beginning</a:t>
            </a:r>
          </a:p>
          <a:p>
            <a:r>
              <a:rPr lang="en-US" sz="2400"/>
              <a:t>Inviting people </a:t>
            </a:r>
            <a:r>
              <a:rPr lang="en-US" sz="2400" dirty="0"/>
              <a:t>of </a:t>
            </a:r>
            <a:r>
              <a:rPr lang="en-US" sz="2400"/>
              <a:t>faith into </a:t>
            </a:r>
            <a:r>
              <a:rPr lang="en-US" sz="2400" dirty="0"/>
              <a:t>a </a:t>
            </a:r>
            <a:r>
              <a:rPr lang="en-US" sz="2400" u="sng" dirty="0"/>
              <a:t>shared </a:t>
            </a:r>
            <a:r>
              <a:rPr lang="en-US" sz="2400" dirty="0"/>
              <a:t>ministry  that matters</a:t>
            </a:r>
          </a:p>
          <a:p>
            <a:r>
              <a:rPr lang="en-US" sz="2400" dirty="0"/>
              <a:t>Providing multiple opportunities for involvement – including volunteerism and financial giving</a:t>
            </a:r>
          </a:p>
          <a:p>
            <a:r>
              <a:rPr lang="en-US" sz="2400" dirty="0"/>
              <a:t>Modeling good stewardship and accountability for the whole church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543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3FF09-8DF9-45D9-96D8-7DEC1A932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Lutheran Outdoor Ministry’s Legacy</a:t>
            </a:r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6" name="Content Placeholder 2">
            <a:extLst>
              <a:ext uri="{FF2B5EF4-FFF2-40B4-BE49-F238E27FC236}">
                <a16:creationId xmlns:a16="http://schemas.microsoft.com/office/drawing/2014/main" id="{DA85D730-83C0-4FF0-9F2B-927952CA4E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787339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28192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282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Lutheran Outdoor Ministries</vt:lpstr>
      <vt:lpstr>Lutheran Outdoor Ministry’s Legacy</vt:lpstr>
      <vt:lpstr>Leadership Development</vt:lpstr>
      <vt:lpstr>Experiential Faith Formation</vt:lpstr>
      <vt:lpstr>Small Group Relational Ministry</vt:lpstr>
      <vt:lpstr>Environmental Stewardship</vt:lpstr>
      <vt:lpstr>A Spirit of Generosity</vt:lpstr>
      <vt:lpstr>Lutheran Outdoor Ministry’s Legacy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Lutheran Outdoor Ministries</dc:title>
  <dc:creator>Mark Burkhardt</dc:creator>
  <cp:lastModifiedBy>Mark Burkhardt</cp:lastModifiedBy>
  <cp:revision>1</cp:revision>
  <dcterms:created xsi:type="dcterms:W3CDTF">2020-11-12T19:20:56Z</dcterms:created>
  <dcterms:modified xsi:type="dcterms:W3CDTF">2020-11-12T19:44:51Z</dcterms:modified>
</cp:coreProperties>
</file>